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3" r:id="rId7"/>
    <p:sldId id="262" r:id="rId8"/>
    <p:sldId id="264" r:id="rId9"/>
    <p:sldId id="261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  <p:sldId id="280" r:id="rId26"/>
    <p:sldId id="288" r:id="rId27"/>
    <p:sldId id="283" r:id="rId28"/>
    <p:sldId id="282" r:id="rId29"/>
    <p:sldId id="284" r:id="rId30"/>
    <p:sldId id="285" r:id="rId31"/>
    <p:sldId id="286" r:id="rId32"/>
    <p:sldId id="287" r:id="rId33"/>
    <p:sldId id="289" r:id="rId34"/>
    <p:sldId id="290" r:id="rId35"/>
    <p:sldId id="292" r:id="rId36"/>
    <p:sldId id="281" r:id="rId37"/>
    <p:sldId id="291" r:id="rId38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0066"/>
    <a:srgbClr val="CC99FF"/>
    <a:srgbClr val="B482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527775-9B8C-4200-9B04-2BB5AD5AC808}" v="70" dt="2020-11-27T22:22:07.9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rky Seynaeve" userId="280dca7fe72dbdc3" providerId="LiveId" clId="{10527775-9B8C-4200-9B04-2BB5AD5AC808}"/>
    <pc:docChg chg="undo redo custSel mod addSld delSld modSld sldOrd modMainMaster">
      <pc:chgData name="Darky Seynaeve" userId="280dca7fe72dbdc3" providerId="LiveId" clId="{10527775-9B8C-4200-9B04-2BB5AD5AC808}" dt="2020-12-01T15:56:03.129" v="3883" actId="478"/>
      <pc:docMkLst>
        <pc:docMk/>
      </pc:docMkLst>
      <pc:sldChg chg="addSp delSp modSp mod modTransition">
        <pc:chgData name="Darky Seynaeve" userId="280dca7fe72dbdc3" providerId="LiveId" clId="{10527775-9B8C-4200-9B04-2BB5AD5AC808}" dt="2020-12-01T15:56:03.129" v="3883" actId="478"/>
        <pc:sldMkLst>
          <pc:docMk/>
          <pc:sldMk cId="3347906356" sldId="256"/>
        </pc:sldMkLst>
        <pc:spChg chg="add del mod">
          <ac:chgData name="Darky Seynaeve" userId="280dca7fe72dbdc3" providerId="LiveId" clId="{10527775-9B8C-4200-9B04-2BB5AD5AC808}" dt="2020-12-01T15:55:55.930" v="3881" actId="478"/>
          <ac:spMkLst>
            <pc:docMk/>
            <pc:sldMk cId="3347906356" sldId="256"/>
            <ac:spMk id="2" creationId="{75780358-A575-4939-918D-155AB5DFE60B}"/>
          </ac:spMkLst>
        </pc:spChg>
        <pc:spChg chg="del">
          <ac:chgData name="Darky Seynaeve" userId="280dca7fe72dbdc3" providerId="LiveId" clId="{10527775-9B8C-4200-9B04-2BB5AD5AC808}" dt="2020-12-01T15:56:00.171" v="3882" actId="478"/>
          <ac:spMkLst>
            <pc:docMk/>
            <pc:sldMk cId="3347906356" sldId="256"/>
            <ac:spMk id="3" creationId="{EAE2717A-7AC5-4032-9F5E-EECAC19AC1E5}"/>
          </ac:spMkLst>
        </pc:spChg>
        <pc:spChg chg="add del mod">
          <ac:chgData name="Darky Seynaeve" userId="280dca7fe72dbdc3" providerId="LiveId" clId="{10527775-9B8C-4200-9B04-2BB5AD5AC808}" dt="2020-12-01T15:55:55.930" v="3881" actId="478"/>
          <ac:spMkLst>
            <pc:docMk/>
            <pc:sldMk cId="3347906356" sldId="256"/>
            <ac:spMk id="5" creationId="{2C7BA4DD-16D9-4E21-BCD8-68984A6587C0}"/>
          </ac:spMkLst>
        </pc:spChg>
        <pc:spChg chg="add del mod">
          <ac:chgData name="Darky Seynaeve" userId="280dca7fe72dbdc3" providerId="LiveId" clId="{10527775-9B8C-4200-9B04-2BB5AD5AC808}" dt="2020-12-01T15:56:03.129" v="3883" actId="478"/>
          <ac:spMkLst>
            <pc:docMk/>
            <pc:sldMk cId="3347906356" sldId="256"/>
            <ac:spMk id="7" creationId="{870F2644-0C72-4FEB-BBE9-981B5E88E9B2}"/>
          </ac:spMkLst>
        </pc:spChg>
      </pc:sldChg>
      <pc:sldChg chg="modSp mod modTransition">
        <pc:chgData name="Darky Seynaeve" userId="280dca7fe72dbdc3" providerId="LiveId" clId="{10527775-9B8C-4200-9B04-2BB5AD5AC808}" dt="2020-11-28T09:56:38.701" v="3866"/>
        <pc:sldMkLst>
          <pc:docMk/>
          <pc:sldMk cId="1934355730" sldId="257"/>
        </pc:sldMkLst>
        <pc:spChg chg="mod">
          <ac:chgData name="Darky Seynaeve" userId="280dca7fe72dbdc3" providerId="LiveId" clId="{10527775-9B8C-4200-9B04-2BB5AD5AC808}" dt="2020-11-27T17:34:02.887" v="1082" actId="20577"/>
          <ac:spMkLst>
            <pc:docMk/>
            <pc:sldMk cId="1934355730" sldId="257"/>
            <ac:spMk id="2" creationId="{A79A3FC2-B75E-4821-9141-4DBFBC5E6140}"/>
          </ac:spMkLst>
        </pc:spChg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691562114" sldId="258"/>
        </pc:sldMkLst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3934817916" sldId="259"/>
        </pc:sldMkLst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25207327" sldId="260"/>
        </pc:sldMkLst>
      </pc:sldChg>
      <pc:sldChg chg="modSp mod modTransition">
        <pc:chgData name="Darky Seynaeve" userId="280dca7fe72dbdc3" providerId="LiveId" clId="{10527775-9B8C-4200-9B04-2BB5AD5AC808}" dt="2020-11-28T09:56:38.701" v="3866"/>
        <pc:sldMkLst>
          <pc:docMk/>
          <pc:sldMk cId="3426602502" sldId="261"/>
        </pc:sldMkLst>
        <pc:spChg chg="mod">
          <ac:chgData name="Darky Seynaeve" userId="280dca7fe72dbdc3" providerId="LiveId" clId="{10527775-9B8C-4200-9B04-2BB5AD5AC808}" dt="2020-11-27T17:35:10.405" v="1093" actId="1076"/>
          <ac:spMkLst>
            <pc:docMk/>
            <pc:sldMk cId="3426602502" sldId="261"/>
            <ac:spMk id="2" creationId="{4C333F6B-A271-4BF2-9C62-BA795A806F79}"/>
          </ac:spMkLst>
        </pc:spChg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1189873862" sldId="262"/>
        </pc:sldMkLst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53095961" sldId="263"/>
        </pc:sldMkLst>
      </pc:sldChg>
      <pc:sldChg chg="modSp mod modTransition">
        <pc:chgData name="Darky Seynaeve" userId="280dca7fe72dbdc3" providerId="LiveId" clId="{10527775-9B8C-4200-9B04-2BB5AD5AC808}" dt="2020-11-28T11:08:36.542" v="3873" actId="20577"/>
        <pc:sldMkLst>
          <pc:docMk/>
          <pc:sldMk cId="1910589547" sldId="264"/>
        </pc:sldMkLst>
        <pc:spChg chg="mod">
          <ac:chgData name="Darky Seynaeve" userId="280dca7fe72dbdc3" providerId="LiveId" clId="{10527775-9B8C-4200-9B04-2BB5AD5AC808}" dt="2020-11-28T11:08:36.542" v="3873" actId="20577"/>
          <ac:spMkLst>
            <pc:docMk/>
            <pc:sldMk cId="1910589547" sldId="264"/>
            <ac:spMk id="2" creationId="{E6CFA0B9-9D89-4CB3-96D6-49590BA45E26}"/>
          </ac:spMkLst>
        </pc:spChg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4082324819" sldId="265"/>
        </pc:sldMkLst>
      </pc:sldChg>
      <pc:sldChg chg="modSp mod modTransition">
        <pc:chgData name="Darky Seynaeve" userId="280dca7fe72dbdc3" providerId="LiveId" clId="{10527775-9B8C-4200-9B04-2BB5AD5AC808}" dt="2020-11-28T09:56:38.701" v="3866"/>
        <pc:sldMkLst>
          <pc:docMk/>
          <pc:sldMk cId="2536190641" sldId="266"/>
        </pc:sldMkLst>
        <pc:spChg chg="mod">
          <ac:chgData name="Darky Seynaeve" userId="280dca7fe72dbdc3" providerId="LiveId" clId="{10527775-9B8C-4200-9B04-2BB5AD5AC808}" dt="2020-11-27T17:35:59.982" v="1095" actId="1076"/>
          <ac:spMkLst>
            <pc:docMk/>
            <pc:sldMk cId="2536190641" sldId="266"/>
            <ac:spMk id="2" creationId="{96FFAEB4-003D-46E8-877C-073A9566A843}"/>
          </ac:spMkLst>
        </pc:spChg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4218244348" sldId="267"/>
        </pc:sldMkLst>
      </pc:sldChg>
      <pc:sldChg chg="modTransition">
        <pc:chgData name="Darky Seynaeve" userId="280dca7fe72dbdc3" providerId="LiveId" clId="{10527775-9B8C-4200-9B04-2BB5AD5AC808}" dt="2020-11-28T09:56:38.701" v="3866"/>
        <pc:sldMkLst>
          <pc:docMk/>
          <pc:sldMk cId="3850568483" sldId="268"/>
        </pc:sldMkLst>
      </pc:sldChg>
      <pc:sldChg chg="modSp mod modTransition">
        <pc:chgData name="Darky Seynaeve" userId="280dca7fe72dbdc3" providerId="LiveId" clId="{10527775-9B8C-4200-9B04-2BB5AD5AC808}" dt="2020-11-28T09:56:38.701" v="3866"/>
        <pc:sldMkLst>
          <pc:docMk/>
          <pc:sldMk cId="1944017048" sldId="269"/>
        </pc:sldMkLst>
        <pc:spChg chg="mod">
          <ac:chgData name="Darky Seynaeve" userId="280dca7fe72dbdc3" providerId="LiveId" clId="{10527775-9B8C-4200-9B04-2BB5AD5AC808}" dt="2020-11-27T17:36:30.655" v="1097" actId="20577"/>
          <ac:spMkLst>
            <pc:docMk/>
            <pc:sldMk cId="1944017048" sldId="269"/>
            <ac:spMk id="6" creationId="{AF17BAB0-3F95-45C5-9716-24B359399C0B}"/>
          </ac:spMkLst>
        </pc:spChg>
      </pc:sldChg>
      <pc:sldChg chg="modSp mod modTransition">
        <pc:chgData name="Darky Seynaeve" userId="280dca7fe72dbdc3" providerId="LiveId" clId="{10527775-9B8C-4200-9B04-2BB5AD5AC808}" dt="2020-11-28T09:56:38.701" v="3866"/>
        <pc:sldMkLst>
          <pc:docMk/>
          <pc:sldMk cId="3394700261" sldId="270"/>
        </pc:sldMkLst>
        <pc:spChg chg="mod">
          <ac:chgData name="Darky Seynaeve" userId="280dca7fe72dbdc3" providerId="LiveId" clId="{10527775-9B8C-4200-9B04-2BB5AD5AC808}" dt="2020-11-27T17:37:57.726" v="1114" actId="20577"/>
          <ac:spMkLst>
            <pc:docMk/>
            <pc:sldMk cId="3394700261" sldId="270"/>
            <ac:spMk id="3" creationId="{ED983C4D-0CBB-41C3-B299-EED830CC688A}"/>
          </ac:spMkLst>
        </pc:sp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228585126" sldId="271"/>
        </pc:sldMkLst>
        <pc:spChg chg="add del">
          <ac:chgData name="Darky Seynaeve" userId="280dca7fe72dbdc3" providerId="LiveId" clId="{10527775-9B8C-4200-9B04-2BB5AD5AC808}" dt="2020-11-27T10:47:34.041" v="6" actId="26606"/>
          <ac:spMkLst>
            <pc:docMk/>
            <pc:sldMk cId="228585126" sldId="271"/>
            <ac:spMk id="2" creationId="{51852AC9-FC22-45AD-A491-3E5CF214D559}"/>
          </ac:spMkLst>
        </pc:spChg>
        <pc:spChg chg="add del">
          <ac:chgData name="Darky Seynaeve" userId="280dca7fe72dbdc3" providerId="LiveId" clId="{10527775-9B8C-4200-9B04-2BB5AD5AC808}" dt="2020-11-27T10:47:34.041" v="6" actId="26606"/>
          <ac:spMkLst>
            <pc:docMk/>
            <pc:sldMk cId="228585126" sldId="271"/>
            <ac:spMk id="3" creationId="{87DA7CF5-3CFB-46A0-87EE-7C7B50B6BF8A}"/>
          </ac:spMkLst>
        </pc:spChg>
        <pc:spChg chg="add mod">
          <ac:chgData name="Darky Seynaeve" userId="280dca7fe72dbdc3" providerId="LiveId" clId="{10527775-9B8C-4200-9B04-2BB5AD5AC808}" dt="2020-11-27T17:38:42.010" v="1118" actId="207"/>
          <ac:spMkLst>
            <pc:docMk/>
            <pc:sldMk cId="228585126" sldId="271"/>
            <ac:spMk id="4" creationId="{C6D83582-D6C7-4095-BE4B-05BF86609BF6}"/>
          </ac:spMkLst>
        </pc:spChg>
        <pc:spChg chg="add del">
          <ac:chgData name="Darky Seynaeve" userId="280dca7fe72dbdc3" providerId="LiveId" clId="{10527775-9B8C-4200-9B04-2BB5AD5AC808}" dt="2020-11-27T10:47:34.024" v="5" actId="26606"/>
          <ac:spMkLst>
            <pc:docMk/>
            <pc:sldMk cId="228585126" sldId="271"/>
            <ac:spMk id="71" creationId="{AB8C311F-7253-4AED-9701-7FC0708C41C7}"/>
          </ac:spMkLst>
        </pc:spChg>
        <pc:spChg chg="add del">
          <ac:chgData name="Darky Seynaeve" userId="280dca7fe72dbdc3" providerId="LiveId" clId="{10527775-9B8C-4200-9B04-2BB5AD5AC808}" dt="2020-11-27T10:47:34.024" v="5" actId="26606"/>
          <ac:spMkLst>
            <pc:docMk/>
            <pc:sldMk cId="228585126" sldId="271"/>
            <ac:spMk id="73" creationId="{E2384209-CB15-4CDF-9D31-C44FD9A3F20D}"/>
          </ac:spMkLst>
        </pc:spChg>
        <pc:spChg chg="add del">
          <ac:chgData name="Darky Seynaeve" userId="280dca7fe72dbdc3" providerId="LiveId" clId="{10527775-9B8C-4200-9B04-2BB5AD5AC808}" dt="2020-11-27T10:47:34.024" v="5" actId="26606"/>
          <ac:spMkLst>
            <pc:docMk/>
            <pc:sldMk cId="228585126" sldId="271"/>
            <ac:spMk id="75" creationId="{2633B3B5-CC90-43F0-8714-D31D1F3F0209}"/>
          </ac:spMkLst>
        </pc:spChg>
        <pc:spChg chg="add del">
          <ac:chgData name="Darky Seynaeve" userId="280dca7fe72dbdc3" providerId="LiveId" clId="{10527775-9B8C-4200-9B04-2BB5AD5AC808}" dt="2020-11-27T10:47:34.024" v="5" actId="26606"/>
          <ac:spMkLst>
            <pc:docMk/>
            <pc:sldMk cId="228585126" sldId="271"/>
            <ac:spMk id="77" creationId="{A8D57A06-A426-446D-B02C-A2DC6B62E45E}"/>
          </ac:spMkLst>
        </pc:spChg>
        <pc:spChg chg="add">
          <ac:chgData name="Darky Seynaeve" userId="280dca7fe72dbdc3" providerId="LiveId" clId="{10527775-9B8C-4200-9B04-2BB5AD5AC808}" dt="2020-11-27T10:47:34.041" v="6" actId="26606"/>
          <ac:spMkLst>
            <pc:docMk/>
            <pc:sldMk cId="228585126" sldId="271"/>
            <ac:spMk id="1028" creationId="{ED55A19D-297C-4231-AD1F-08EF9B4AA8F4}"/>
          </ac:spMkLst>
        </pc:spChg>
        <pc:spChg chg="add">
          <ac:chgData name="Darky Seynaeve" userId="280dca7fe72dbdc3" providerId="LiveId" clId="{10527775-9B8C-4200-9B04-2BB5AD5AC808}" dt="2020-11-27T10:47:34.041" v="6" actId="26606"/>
          <ac:spMkLst>
            <pc:docMk/>
            <pc:sldMk cId="228585126" sldId="271"/>
            <ac:spMk id="1029" creationId="{EBAB6C56-3D38-4923-996E-BD474BBB91E9}"/>
          </ac:spMkLst>
        </pc:spChg>
        <pc:spChg chg="add">
          <ac:chgData name="Darky Seynaeve" userId="280dca7fe72dbdc3" providerId="LiveId" clId="{10527775-9B8C-4200-9B04-2BB5AD5AC808}" dt="2020-11-27T10:47:34.041" v="6" actId="26606"/>
          <ac:spMkLst>
            <pc:docMk/>
            <pc:sldMk cId="228585126" sldId="271"/>
            <ac:spMk id="1030" creationId="{20CD21DB-082D-417D-A5AB-FC838AF9D944}"/>
          </ac:spMkLst>
        </pc:spChg>
        <pc:picChg chg="add mod">
          <ac:chgData name="Darky Seynaeve" userId="280dca7fe72dbdc3" providerId="LiveId" clId="{10527775-9B8C-4200-9B04-2BB5AD5AC808}" dt="2020-11-27T10:47:34.041" v="6" actId="26606"/>
          <ac:picMkLst>
            <pc:docMk/>
            <pc:sldMk cId="228585126" sldId="271"/>
            <ac:picMk id="1026" creationId="{13D742D7-B689-4B4F-9BE5-BB085979FA51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11:03:17.286" v="3868" actId="1076"/>
        <pc:sldMkLst>
          <pc:docMk/>
          <pc:sldMk cId="2829359102" sldId="272"/>
        </pc:sldMkLst>
        <pc:spChg chg="mod ord">
          <ac:chgData name="Darky Seynaeve" userId="280dca7fe72dbdc3" providerId="LiveId" clId="{10527775-9B8C-4200-9B04-2BB5AD5AC808}" dt="2020-11-28T11:03:17.286" v="3868" actId="1076"/>
          <ac:spMkLst>
            <pc:docMk/>
            <pc:sldMk cId="2829359102" sldId="272"/>
            <ac:spMk id="2" creationId="{93D2C09D-F33B-444E-AAD4-A8945DCE882C}"/>
          </ac:spMkLst>
        </pc:spChg>
        <pc:spChg chg="del mod">
          <ac:chgData name="Darky Seynaeve" userId="280dca7fe72dbdc3" providerId="LiveId" clId="{10527775-9B8C-4200-9B04-2BB5AD5AC808}" dt="2020-11-27T10:57:22.361" v="58" actId="478"/>
          <ac:spMkLst>
            <pc:docMk/>
            <pc:sldMk cId="2829359102" sldId="272"/>
            <ac:spMk id="3" creationId="{5D4F7641-ADB6-44A1-9FCB-C77082D210AB}"/>
          </ac:spMkLst>
        </pc:spChg>
        <pc:spChg chg="add">
          <ac:chgData name="Darky Seynaeve" userId="280dca7fe72dbdc3" providerId="LiveId" clId="{10527775-9B8C-4200-9B04-2BB5AD5AC808}" dt="2020-11-27T10:57:39.531" v="60" actId="26606"/>
          <ac:spMkLst>
            <pc:docMk/>
            <pc:sldMk cId="2829359102" sldId="272"/>
            <ac:spMk id="71" creationId="{6CCA5F87-1D1E-45CB-8D83-FC7EEFAD9935}"/>
          </ac:spMkLst>
        </pc:spChg>
        <pc:spChg chg="add">
          <ac:chgData name="Darky Seynaeve" userId="280dca7fe72dbdc3" providerId="LiveId" clId="{10527775-9B8C-4200-9B04-2BB5AD5AC808}" dt="2020-11-27T10:57:39.531" v="60" actId="26606"/>
          <ac:spMkLst>
            <pc:docMk/>
            <pc:sldMk cId="2829359102" sldId="272"/>
            <ac:spMk id="73" creationId="{7CCFC2C6-6238-4A2F-93DE-2ADF74AF635E}"/>
          </ac:spMkLst>
        </pc:spChg>
        <pc:spChg chg="add">
          <ac:chgData name="Darky Seynaeve" userId="280dca7fe72dbdc3" providerId="LiveId" clId="{10527775-9B8C-4200-9B04-2BB5AD5AC808}" dt="2020-11-27T10:57:39.531" v="60" actId="26606"/>
          <ac:spMkLst>
            <pc:docMk/>
            <pc:sldMk cId="2829359102" sldId="272"/>
            <ac:spMk id="75" creationId="{AF2F604E-43BE-4DC3-B983-E071523364F8}"/>
          </ac:spMkLst>
        </pc:spChg>
        <pc:spChg chg="add">
          <ac:chgData name="Darky Seynaeve" userId="280dca7fe72dbdc3" providerId="LiveId" clId="{10527775-9B8C-4200-9B04-2BB5AD5AC808}" dt="2020-11-27T10:57:39.531" v="60" actId="26606"/>
          <ac:spMkLst>
            <pc:docMk/>
            <pc:sldMk cId="2829359102" sldId="272"/>
            <ac:spMk id="77" creationId="{08C9B587-E65E-4B52-B37C-ABEBB6E87928}"/>
          </ac:spMkLst>
        </pc:spChg>
        <pc:picChg chg="add mod">
          <ac:chgData name="Darky Seynaeve" userId="280dca7fe72dbdc3" providerId="LiveId" clId="{10527775-9B8C-4200-9B04-2BB5AD5AC808}" dt="2020-11-27T10:57:39.531" v="60" actId="26606"/>
          <ac:picMkLst>
            <pc:docMk/>
            <pc:sldMk cId="2829359102" sldId="272"/>
            <ac:picMk id="2050" creationId="{FFE15B0C-CA9C-4D00-90D8-828DBDC62213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2101796659" sldId="273"/>
        </pc:sldMkLst>
        <pc:spChg chg="del">
          <ac:chgData name="Darky Seynaeve" userId="280dca7fe72dbdc3" providerId="LiveId" clId="{10527775-9B8C-4200-9B04-2BB5AD5AC808}" dt="2020-11-27T11:04:53.877" v="93" actId="26606"/>
          <ac:spMkLst>
            <pc:docMk/>
            <pc:sldMk cId="2101796659" sldId="273"/>
            <ac:spMk id="2" creationId="{0C3AD2C1-7FC7-443E-860B-9145A39CD539}"/>
          </ac:spMkLst>
        </pc:spChg>
        <pc:spChg chg="del">
          <ac:chgData name="Darky Seynaeve" userId="280dca7fe72dbdc3" providerId="LiveId" clId="{10527775-9B8C-4200-9B04-2BB5AD5AC808}" dt="2020-11-27T11:04:53.877" v="93" actId="26606"/>
          <ac:spMkLst>
            <pc:docMk/>
            <pc:sldMk cId="2101796659" sldId="273"/>
            <ac:spMk id="3" creationId="{77D5E26E-B994-4306-A6DF-FF3ECE2CD391}"/>
          </ac:spMkLst>
        </pc:spChg>
        <pc:spChg chg="add mod">
          <ac:chgData name="Darky Seynaeve" userId="280dca7fe72dbdc3" providerId="LiveId" clId="{10527775-9B8C-4200-9B04-2BB5AD5AC808}" dt="2020-11-27T11:09:03.591" v="140" actId="1076"/>
          <ac:spMkLst>
            <pc:docMk/>
            <pc:sldMk cId="2101796659" sldId="273"/>
            <ac:spMk id="6" creationId="{464A44E7-6662-4564-8CE8-466ACC577353}"/>
          </ac:spMkLst>
        </pc:spChg>
        <pc:spChg chg="add del">
          <ac:chgData name="Darky Seynaeve" userId="280dca7fe72dbdc3" providerId="LiveId" clId="{10527775-9B8C-4200-9B04-2BB5AD5AC808}" dt="2020-11-27T11:05:53.022" v="102" actId="26606"/>
          <ac:spMkLst>
            <pc:docMk/>
            <pc:sldMk cId="2101796659" sldId="273"/>
            <ac:spMk id="71" creationId="{16B067B1-F4E5-4FDF-813D-C9E872E80075}"/>
          </ac:spMkLst>
        </pc:spChg>
        <pc:spChg chg="add">
          <ac:chgData name="Darky Seynaeve" userId="280dca7fe72dbdc3" providerId="LiveId" clId="{10527775-9B8C-4200-9B04-2BB5AD5AC808}" dt="2020-11-27T11:05:53.022" v="102" actId="26606"/>
          <ac:spMkLst>
            <pc:docMk/>
            <pc:sldMk cId="2101796659" sldId="273"/>
            <ac:spMk id="135" creationId="{A81E7530-396C-45F0-92F4-A885648D1631}"/>
          </ac:spMkLst>
        </pc:spChg>
        <pc:spChg chg="add">
          <ac:chgData name="Darky Seynaeve" userId="280dca7fe72dbdc3" providerId="LiveId" clId="{10527775-9B8C-4200-9B04-2BB5AD5AC808}" dt="2020-11-27T11:05:53.022" v="102" actId="26606"/>
          <ac:spMkLst>
            <pc:docMk/>
            <pc:sldMk cId="2101796659" sldId="273"/>
            <ac:spMk id="137" creationId="{7316481C-0A49-4796-812B-0D64F063B720}"/>
          </ac:spMkLst>
        </pc:spChg>
        <pc:spChg chg="add">
          <ac:chgData name="Darky Seynaeve" userId="280dca7fe72dbdc3" providerId="LiveId" clId="{10527775-9B8C-4200-9B04-2BB5AD5AC808}" dt="2020-11-27T11:05:53.022" v="102" actId="26606"/>
          <ac:spMkLst>
            <pc:docMk/>
            <pc:sldMk cId="2101796659" sldId="273"/>
            <ac:spMk id="139" creationId="{A5271697-90F1-4A23-8EF2-0179F2EAFACB}"/>
          </ac:spMkLst>
        </pc:spChg>
        <pc:spChg chg="add">
          <ac:chgData name="Darky Seynaeve" userId="280dca7fe72dbdc3" providerId="LiveId" clId="{10527775-9B8C-4200-9B04-2BB5AD5AC808}" dt="2020-11-27T11:05:53.022" v="102" actId="26606"/>
          <ac:spMkLst>
            <pc:docMk/>
            <pc:sldMk cId="2101796659" sldId="273"/>
            <ac:spMk id="163" creationId="{D9F5512A-48E1-4C07-B75E-3CCC517B6804}"/>
          </ac:spMkLst>
        </pc:spChg>
        <pc:grpChg chg="add">
          <ac:chgData name="Darky Seynaeve" userId="280dca7fe72dbdc3" providerId="LiveId" clId="{10527775-9B8C-4200-9B04-2BB5AD5AC808}" dt="2020-11-27T11:05:53.022" v="102" actId="26606"/>
          <ac:grpSpMkLst>
            <pc:docMk/>
            <pc:sldMk cId="2101796659" sldId="273"/>
            <ac:grpSpMk id="141" creationId="{81DE8B58-F373-409E-A253-4380A66091D4}"/>
          </ac:grpSpMkLst>
        </pc:grpChg>
        <pc:picChg chg="add mod">
          <ac:chgData name="Darky Seynaeve" userId="280dca7fe72dbdc3" providerId="LiveId" clId="{10527775-9B8C-4200-9B04-2BB5AD5AC808}" dt="2020-11-27T11:06:03.345" v="105" actId="1076"/>
          <ac:picMkLst>
            <pc:docMk/>
            <pc:sldMk cId="2101796659" sldId="273"/>
            <ac:picMk id="3074" creationId="{03D839AD-831C-4B53-AB97-194E0FF47B2E}"/>
          </ac:picMkLst>
        </pc:picChg>
        <pc:cxnChg chg="add del">
          <ac:chgData name="Darky Seynaeve" userId="280dca7fe72dbdc3" providerId="LiveId" clId="{10527775-9B8C-4200-9B04-2BB5AD5AC808}" dt="2020-11-27T11:05:53.022" v="102" actId="26606"/>
          <ac:cxnSpMkLst>
            <pc:docMk/>
            <pc:sldMk cId="2101796659" sldId="273"/>
            <ac:cxnSpMk id="73" creationId="{7C9ADA25-078F-42AB-B92D-4535AA4442E1}"/>
          </ac:cxnSpMkLst>
        </pc:cxnChg>
      </pc:sldChg>
      <pc:sldChg chg="addSp delSp modSp new mo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4257452113" sldId="274"/>
        </pc:sldMkLst>
        <pc:spChg chg="del">
          <ac:chgData name="Darky Seynaeve" userId="280dca7fe72dbdc3" providerId="LiveId" clId="{10527775-9B8C-4200-9B04-2BB5AD5AC808}" dt="2020-11-27T11:14:00.201" v="158" actId="26606"/>
          <ac:spMkLst>
            <pc:docMk/>
            <pc:sldMk cId="4257452113" sldId="274"/>
            <ac:spMk id="2" creationId="{3D911C0D-1676-404A-B302-60550E88C0F3}"/>
          </ac:spMkLst>
        </pc:spChg>
        <pc:spChg chg="del">
          <ac:chgData name="Darky Seynaeve" userId="280dca7fe72dbdc3" providerId="LiveId" clId="{10527775-9B8C-4200-9B04-2BB5AD5AC808}" dt="2020-11-27T11:14:00.201" v="158" actId="26606"/>
          <ac:spMkLst>
            <pc:docMk/>
            <pc:sldMk cId="4257452113" sldId="274"/>
            <ac:spMk id="3" creationId="{3CE8672C-1CAF-4DFD-8944-18E837A2A432}"/>
          </ac:spMkLst>
        </pc:spChg>
        <pc:spChg chg="add mod">
          <ac:chgData name="Darky Seynaeve" userId="280dca7fe72dbdc3" providerId="LiveId" clId="{10527775-9B8C-4200-9B04-2BB5AD5AC808}" dt="2020-11-27T12:20:59.984" v="180" actId="113"/>
          <ac:spMkLst>
            <pc:docMk/>
            <pc:sldMk cId="4257452113" sldId="274"/>
            <ac:spMk id="6" creationId="{B04820C8-83EB-4510-962F-D500955E4854}"/>
          </ac:spMkLst>
        </pc:spChg>
        <pc:spChg chg="add">
          <ac:chgData name="Darky Seynaeve" userId="280dca7fe72dbdc3" providerId="LiveId" clId="{10527775-9B8C-4200-9B04-2BB5AD5AC808}" dt="2020-11-27T11:14:24.775" v="164" actId="26606"/>
          <ac:spMkLst>
            <pc:docMk/>
            <pc:sldMk cId="4257452113" sldId="274"/>
            <ac:spMk id="80" creationId="{526E0BFB-CDF1-4990-8C11-AC849311E0A8}"/>
          </ac:spMkLst>
        </pc:spChg>
        <pc:spChg chg="add">
          <ac:chgData name="Darky Seynaeve" userId="280dca7fe72dbdc3" providerId="LiveId" clId="{10527775-9B8C-4200-9B04-2BB5AD5AC808}" dt="2020-11-27T11:14:24.775" v="164" actId="26606"/>
          <ac:spMkLst>
            <pc:docMk/>
            <pc:sldMk cId="4257452113" sldId="274"/>
            <ac:spMk id="82" creationId="{6069A1F8-9BEB-4786-9694-FC48B2D75D21}"/>
          </ac:spMkLst>
        </pc:spChg>
        <pc:spChg chg="add">
          <ac:chgData name="Darky Seynaeve" userId="280dca7fe72dbdc3" providerId="LiveId" clId="{10527775-9B8C-4200-9B04-2BB5AD5AC808}" dt="2020-11-27T11:14:24.775" v="164" actId="26606"/>
          <ac:spMkLst>
            <pc:docMk/>
            <pc:sldMk cId="4257452113" sldId="274"/>
            <ac:spMk id="84" creationId="{AF2F604E-43BE-4DC3-B983-E071523364F8}"/>
          </ac:spMkLst>
        </pc:spChg>
        <pc:spChg chg="add">
          <ac:chgData name="Darky Seynaeve" userId="280dca7fe72dbdc3" providerId="LiveId" clId="{10527775-9B8C-4200-9B04-2BB5AD5AC808}" dt="2020-11-27T11:14:24.775" v="164" actId="26606"/>
          <ac:spMkLst>
            <pc:docMk/>
            <pc:sldMk cId="4257452113" sldId="274"/>
            <ac:spMk id="86" creationId="{08C9B587-E65E-4B52-B37C-ABEBB6E87928}"/>
          </ac:spMkLst>
        </pc:spChg>
        <pc:grpChg chg="add del">
          <ac:chgData name="Darky Seynaeve" userId="280dca7fe72dbdc3" providerId="LiveId" clId="{10527775-9B8C-4200-9B04-2BB5AD5AC808}" dt="2020-11-27T11:14:24.775" v="164" actId="26606"/>
          <ac:grpSpMkLst>
            <pc:docMk/>
            <pc:sldMk cId="4257452113" sldId="274"/>
            <ac:grpSpMk id="71" creationId="{63737881-458F-40AD-B72B-B57D267DC423}"/>
          </ac:grpSpMkLst>
        </pc:grpChg>
        <pc:picChg chg="add mod">
          <ac:chgData name="Darky Seynaeve" userId="280dca7fe72dbdc3" providerId="LiveId" clId="{10527775-9B8C-4200-9B04-2BB5AD5AC808}" dt="2020-11-27T11:14:24.775" v="164" actId="26606"/>
          <ac:picMkLst>
            <pc:docMk/>
            <pc:sldMk cId="4257452113" sldId="274"/>
            <ac:picMk id="4098" creationId="{615169F5-C401-48DF-A8BA-62DE5048818B}"/>
          </ac:picMkLst>
        </pc:picChg>
      </pc:sldChg>
      <pc:sldChg chg="addSp delSp modSp new mo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2847835853" sldId="275"/>
        </pc:sldMkLst>
        <pc:spChg chg="mod ord">
          <ac:chgData name="Darky Seynaeve" userId="280dca7fe72dbdc3" providerId="LiveId" clId="{10527775-9B8C-4200-9B04-2BB5AD5AC808}" dt="2020-11-27T12:29:51.351" v="203" actId="207"/>
          <ac:spMkLst>
            <pc:docMk/>
            <pc:sldMk cId="2847835853" sldId="275"/>
            <ac:spMk id="2" creationId="{C50FDCD6-5FDE-433E-AC68-D1EB2EA21A70}"/>
          </ac:spMkLst>
        </pc:spChg>
        <pc:spChg chg="del">
          <ac:chgData name="Darky Seynaeve" userId="280dca7fe72dbdc3" providerId="LiveId" clId="{10527775-9B8C-4200-9B04-2BB5AD5AC808}" dt="2020-11-27T12:24:39.169" v="183" actId="26606"/>
          <ac:spMkLst>
            <pc:docMk/>
            <pc:sldMk cId="2847835853" sldId="275"/>
            <ac:spMk id="3" creationId="{FD332F36-5D10-48AF-80E1-88A1373E77AD}"/>
          </ac:spMkLst>
        </pc:spChg>
        <pc:spChg chg="add mod">
          <ac:chgData name="Darky Seynaeve" userId="280dca7fe72dbdc3" providerId="LiveId" clId="{10527775-9B8C-4200-9B04-2BB5AD5AC808}" dt="2020-11-27T12:30:40.486" v="220" actId="121"/>
          <ac:spMkLst>
            <pc:docMk/>
            <pc:sldMk cId="2847835853" sldId="275"/>
            <ac:spMk id="4" creationId="{599A522E-7915-48E2-8CF2-C5D3A5AAEB7E}"/>
          </ac:spMkLst>
        </pc:spChg>
        <pc:spChg chg="add">
          <ac:chgData name="Darky Seynaeve" userId="280dca7fe72dbdc3" providerId="LiveId" clId="{10527775-9B8C-4200-9B04-2BB5AD5AC808}" dt="2020-11-27T12:24:39.169" v="183" actId="26606"/>
          <ac:spMkLst>
            <pc:docMk/>
            <pc:sldMk cId="2847835853" sldId="275"/>
            <ac:spMk id="71" creationId="{5A59F003-E00A-43F9-91DC-CC54E3B87466}"/>
          </ac:spMkLst>
        </pc:spChg>
        <pc:spChg chg="add">
          <ac:chgData name="Darky Seynaeve" userId="280dca7fe72dbdc3" providerId="LiveId" clId="{10527775-9B8C-4200-9B04-2BB5AD5AC808}" dt="2020-11-27T12:24:39.169" v="183" actId="26606"/>
          <ac:spMkLst>
            <pc:docMk/>
            <pc:sldMk cId="2847835853" sldId="275"/>
            <ac:spMk id="73" creationId="{D74A4382-E3AD-430A-9A1F-DFA3E0E77A7D}"/>
          </ac:spMkLst>
        </pc:spChg>
        <pc:spChg chg="add">
          <ac:chgData name="Darky Seynaeve" userId="280dca7fe72dbdc3" providerId="LiveId" clId="{10527775-9B8C-4200-9B04-2BB5AD5AC808}" dt="2020-11-27T12:24:39.169" v="183" actId="26606"/>
          <ac:spMkLst>
            <pc:docMk/>
            <pc:sldMk cId="2847835853" sldId="275"/>
            <ac:spMk id="75" creationId="{79F40191-0F44-4FD1-82CC-ACB507C14BE6}"/>
          </ac:spMkLst>
        </pc:spChg>
        <pc:picChg chg="add mod">
          <ac:chgData name="Darky Seynaeve" userId="280dca7fe72dbdc3" providerId="LiveId" clId="{10527775-9B8C-4200-9B04-2BB5AD5AC808}" dt="2020-11-27T12:27:53.885" v="188" actId="1076"/>
          <ac:picMkLst>
            <pc:docMk/>
            <pc:sldMk cId="2847835853" sldId="275"/>
            <ac:picMk id="5122" creationId="{C2B6E424-698F-450F-8613-811AE36E4B23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774471603" sldId="276"/>
        </pc:sldMkLst>
        <pc:spChg chg="del">
          <ac:chgData name="Darky Seynaeve" userId="280dca7fe72dbdc3" providerId="LiveId" clId="{10527775-9B8C-4200-9B04-2BB5AD5AC808}" dt="2020-11-27T12:48:31.376" v="242" actId="26606"/>
          <ac:spMkLst>
            <pc:docMk/>
            <pc:sldMk cId="774471603" sldId="276"/>
            <ac:spMk id="2" creationId="{6CD6D3C7-5ADA-4FA6-A5D4-AC86390F4D52}"/>
          </ac:spMkLst>
        </pc:spChg>
        <pc:spChg chg="del">
          <ac:chgData name="Darky Seynaeve" userId="280dca7fe72dbdc3" providerId="LiveId" clId="{10527775-9B8C-4200-9B04-2BB5AD5AC808}" dt="2020-11-27T12:48:31.376" v="242" actId="26606"/>
          <ac:spMkLst>
            <pc:docMk/>
            <pc:sldMk cId="774471603" sldId="276"/>
            <ac:spMk id="3" creationId="{9633FA98-A673-44D6-A6BA-ABE6DE7913A7}"/>
          </ac:spMkLst>
        </pc:spChg>
        <pc:spChg chg="add mod ord">
          <ac:chgData name="Darky Seynaeve" userId="280dca7fe72dbdc3" providerId="LiveId" clId="{10527775-9B8C-4200-9B04-2BB5AD5AC808}" dt="2020-11-27T12:50:34.017" v="277" actId="113"/>
          <ac:spMkLst>
            <pc:docMk/>
            <pc:sldMk cId="774471603" sldId="276"/>
            <ac:spMk id="5" creationId="{9256D3F2-D55A-4C33-8130-4361D8420B18}"/>
          </ac:spMkLst>
        </pc:spChg>
        <pc:spChg chg="add">
          <ac:chgData name="Darky Seynaeve" userId="280dca7fe72dbdc3" providerId="LiveId" clId="{10527775-9B8C-4200-9B04-2BB5AD5AC808}" dt="2020-11-27T12:48:31.376" v="242" actId="26606"/>
          <ac:spMkLst>
            <pc:docMk/>
            <pc:sldMk cId="774471603" sldId="276"/>
            <ac:spMk id="73" creationId="{8B089790-F4B6-46A7-BB28-7B74A9A9EFDC}"/>
          </ac:spMkLst>
        </pc:spChg>
        <pc:spChg chg="add">
          <ac:chgData name="Darky Seynaeve" userId="280dca7fe72dbdc3" providerId="LiveId" clId="{10527775-9B8C-4200-9B04-2BB5AD5AC808}" dt="2020-11-27T12:48:31.376" v="242" actId="26606"/>
          <ac:spMkLst>
            <pc:docMk/>
            <pc:sldMk cId="774471603" sldId="276"/>
            <ac:spMk id="75" creationId="{9A191B90-62D1-4718-B891-6A3FC82DD6A2}"/>
          </ac:spMkLst>
        </pc:spChg>
        <pc:grpChg chg="add">
          <ac:chgData name="Darky Seynaeve" userId="280dca7fe72dbdc3" providerId="LiveId" clId="{10527775-9B8C-4200-9B04-2BB5AD5AC808}" dt="2020-11-27T12:48:31.376" v="242" actId="26606"/>
          <ac:grpSpMkLst>
            <pc:docMk/>
            <pc:sldMk cId="774471603" sldId="276"/>
            <ac:grpSpMk id="77" creationId="{63A1050F-42B7-42F4-9436-314DB03DE463}"/>
          </ac:grpSpMkLst>
        </pc:grpChg>
        <pc:grpChg chg="add">
          <ac:chgData name="Darky Seynaeve" userId="280dca7fe72dbdc3" providerId="LiveId" clId="{10527775-9B8C-4200-9B04-2BB5AD5AC808}" dt="2020-11-27T12:48:31.376" v="242" actId="26606"/>
          <ac:grpSpMkLst>
            <pc:docMk/>
            <pc:sldMk cId="774471603" sldId="276"/>
            <ac:grpSpMk id="83" creationId="{CB04806E-DE07-4370-8B2D-439E32B3A25B}"/>
          </ac:grpSpMkLst>
        </pc:grpChg>
        <pc:picChg chg="add del">
          <ac:chgData name="Darky Seynaeve" userId="280dca7fe72dbdc3" providerId="LiveId" clId="{10527775-9B8C-4200-9B04-2BB5AD5AC808}" dt="2020-11-27T12:48:13.824" v="239"/>
          <ac:picMkLst>
            <pc:docMk/>
            <pc:sldMk cId="774471603" sldId="276"/>
            <ac:picMk id="6146" creationId="{BA39F237-1130-4043-AD3E-E32CEE994192}"/>
          </ac:picMkLst>
        </pc:picChg>
        <pc:picChg chg="add mod">
          <ac:chgData name="Darky Seynaeve" userId="280dca7fe72dbdc3" providerId="LiveId" clId="{10527775-9B8C-4200-9B04-2BB5AD5AC808}" dt="2020-11-27T12:48:31.376" v="242" actId="26606"/>
          <ac:picMkLst>
            <pc:docMk/>
            <pc:sldMk cId="774471603" sldId="276"/>
            <ac:picMk id="6148" creationId="{EECD230C-ED34-4753-B533-2C1968B90C66}"/>
          </ac:picMkLst>
        </pc:picChg>
      </pc:sldChg>
      <pc:sldChg chg="addSp delSp modSp new mod ord modTransition setBg">
        <pc:chgData name="Darky Seynaeve" userId="280dca7fe72dbdc3" providerId="LiveId" clId="{10527775-9B8C-4200-9B04-2BB5AD5AC808}" dt="2020-11-28T09:56:38.701" v="3866"/>
        <pc:sldMkLst>
          <pc:docMk/>
          <pc:sldMk cId="1169788979" sldId="277"/>
        </pc:sldMkLst>
        <pc:spChg chg="del">
          <ac:chgData name="Darky Seynaeve" userId="280dca7fe72dbdc3" providerId="LiveId" clId="{10527775-9B8C-4200-9B04-2BB5AD5AC808}" dt="2020-11-27T12:57:44.705" v="469" actId="478"/>
          <ac:spMkLst>
            <pc:docMk/>
            <pc:sldMk cId="1169788979" sldId="277"/>
            <ac:spMk id="2" creationId="{CF389119-EA17-4303-A720-C36ACC354E25}"/>
          </ac:spMkLst>
        </pc:spChg>
        <pc:spChg chg="del mod">
          <ac:chgData name="Darky Seynaeve" userId="280dca7fe72dbdc3" providerId="LiveId" clId="{10527775-9B8C-4200-9B04-2BB5AD5AC808}" dt="2020-11-27T13:12:40.423" v="575" actId="26606"/>
          <ac:spMkLst>
            <pc:docMk/>
            <pc:sldMk cId="1169788979" sldId="277"/>
            <ac:spMk id="3" creationId="{06DD86E9-4F58-4030-94BC-B65655777147}"/>
          </ac:spMkLst>
        </pc:spChg>
        <pc:spChg chg="add mod">
          <ac:chgData name="Darky Seynaeve" userId="280dca7fe72dbdc3" providerId="LiveId" clId="{10527775-9B8C-4200-9B04-2BB5AD5AC808}" dt="2020-11-27T17:40:08.077" v="1133" actId="113"/>
          <ac:spMkLst>
            <pc:docMk/>
            <pc:sldMk cId="1169788979" sldId="277"/>
            <ac:spMk id="10" creationId="{C5B333FA-B432-4547-993A-916974A8F017}"/>
          </ac:spMkLst>
        </pc:spChg>
        <pc:spChg chg="add">
          <ac:chgData name="Darky Seynaeve" userId="280dca7fe72dbdc3" providerId="LiveId" clId="{10527775-9B8C-4200-9B04-2BB5AD5AC808}" dt="2020-11-27T13:12:40.423" v="575" actId="26606"/>
          <ac:spMkLst>
            <pc:docMk/>
            <pc:sldMk cId="1169788979" sldId="277"/>
            <ac:spMk id="73" creationId="{0BC9EFE1-D8CB-4668-9980-DB108327A794}"/>
          </ac:spMkLst>
        </pc:spChg>
        <pc:spChg chg="add">
          <ac:chgData name="Darky Seynaeve" userId="280dca7fe72dbdc3" providerId="LiveId" clId="{10527775-9B8C-4200-9B04-2BB5AD5AC808}" dt="2020-11-27T13:12:40.423" v="575" actId="26606"/>
          <ac:spMkLst>
            <pc:docMk/>
            <pc:sldMk cId="1169788979" sldId="277"/>
            <ac:spMk id="77" creationId="{77DA6D33-2D62-458C-BF5D-DBF612FD557E}"/>
          </ac:spMkLst>
        </pc:spChg>
        <pc:picChg chg="add">
          <ac:chgData name="Darky Seynaeve" userId="280dca7fe72dbdc3" providerId="LiveId" clId="{10527775-9B8C-4200-9B04-2BB5AD5AC808}" dt="2020-11-27T13:12:40.423" v="575" actId="26606"/>
          <ac:picMkLst>
            <pc:docMk/>
            <pc:sldMk cId="1169788979" sldId="277"/>
            <ac:picMk id="75" creationId="{7CBAE1BD-B8E4-4029-8AA2-C77E4FED9864}"/>
          </ac:picMkLst>
        </pc:picChg>
        <pc:picChg chg="add del mod">
          <ac:chgData name="Darky Seynaeve" userId="280dca7fe72dbdc3" providerId="LiveId" clId="{10527775-9B8C-4200-9B04-2BB5AD5AC808}" dt="2020-11-27T12:58:44.345" v="475" actId="21"/>
          <ac:picMkLst>
            <pc:docMk/>
            <pc:sldMk cId="1169788979" sldId="277"/>
            <ac:picMk id="7170" creationId="{5A2FB4BB-6367-47A8-98F2-DE55A35BFA2C}"/>
          </ac:picMkLst>
        </pc:picChg>
        <pc:picChg chg="add mod">
          <ac:chgData name="Darky Seynaeve" userId="280dca7fe72dbdc3" providerId="LiveId" clId="{10527775-9B8C-4200-9B04-2BB5AD5AC808}" dt="2020-11-27T13:13:03.743" v="576" actId="14100"/>
          <ac:picMkLst>
            <pc:docMk/>
            <pc:sldMk cId="1169788979" sldId="277"/>
            <ac:picMk id="7172" creationId="{403E0EFC-9E62-4A64-A359-E48E34430DBC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406979985" sldId="278"/>
        </pc:sldMkLst>
        <pc:spChg chg="del">
          <ac:chgData name="Darky Seynaeve" userId="280dca7fe72dbdc3" providerId="LiveId" clId="{10527775-9B8C-4200-9B04-2BB5AD5AC808}" dt="2020-11-27T12:58:55.643" v="478" actId="478"/>
          <ac:spMkLst>
            <pc:docMk/>
            <pc:sldMk cId="406979985" sldId="278"/>
            <ac:spMk id="2" creationId="{3D1B9D17-108E-48F6-897D-6A144B82FCD3}"/>
          </ac:spMkLst>
        </pc:spChg>
        <pc:spChg chg="del">
          <ac:chgData name="Darky Seynaeve" userId="280dca7fe72dbdc3" providerId="LiveId" clId="{10527775-9B8C-4200-9B04-2BB5AD5AC808}" dt="2020-11-27T12:58:51.710" v="477" actId="478"/>
          <ac:spMkLst>
            <pc:docMk/>
            <pc:sldMk cId="406979985" sldId="278"/>
            <ac:spMk id="3" creationId="{0EA712C6-40BC-4D58-9EBD-D353BF6A1048}"/>
          </ac:spMkLst>
        </pc:spChg>
        <pc:spChg chg="add del">
          <ac:chgData name="Darky Seynaeve" userId="280dca7fe72dbdc3" providerId="LiveId" clId="{10527775-9B8C-4200-9B04-2BB5AD5AC808}" dt="2020-11-27T13:08:15.059" v="509" actId="26606"/>
          <ac:spMkLst>
            <pc:docMk/>
            <pc:sldMk cId="406979985" sldId="278"/>
            <ac:spMk id="9" creationId="{AB8C311F-7253-4AED-9701-7FC0708C41C7}"/>
          </ac:spMkLst>
        </pc:spChg>
        <pc:spChg chg="add mod">
          <ac:chgData name="Darky Seynaeve" userId="280dca7fe72dbdc3" providerId="LiveId" clId="{10527775-9B8C-4200-9B04-2BB5AD5AC808}" dt="2020-11-27T17:39:58.958" v="1132" actId="113"/>
          <ac:spMkLst>
            <pc:docMk/>
            <pc:sldMk cId="406979985" sldId="278"/>
            <ac:spMk id="10" creationId="{E433766E-980F-4E29-9BB3-243AA9C63A9E}"/>
          </ac:spMkLst>
        </pc:spChg>
        <pc:spChg chg="add del">
          <ac:chgData name="Darky Seynaeve" userId="280dca7fe72dbdc3" providerId="LiveId" clId="{10527775-9B8C-4200-9B04-2BB5AD5AC808}" dt="2020-11-27T13:08:15.059" v="509" actId="26606"/>
          <ac:spMkLst>
            <pc:docMk/>
            <pc:sldMk cId="406979985" sldId="278"/>
            <ac:spMk id="11" creationId="{E2384209-CB15-4CDF-9D31-C44FD9A3F20D}"/>
          </ac:spMkLst>
        </pc:spChg>
        <pc:spChg chg="add del">
          <ac:chgData name="Darky Seynaeve" userId="280dca7fe72dbdc3" providerId="LiveId" clId="{10527775-9B8C-4200-9B04-2BB5AD5AC808}" dt="2020-11-27T13:08:15.059" v="509" actId="26606"/>
          <ac:spMkLst>
            <pc:docMk/>
            <pc:sldMk cId="406979985" sldId="278"/>
            <ac:spMk id="13" creationId="{2633B3B5-CC90-43F0-8714-D31D1F3F0209}"/>
          </ac:spMkLst>
        </pc:spChg>
        <pc:spChg chg="add del">
          <ac:chgData name="Darky Seynaeve" userId="280dca7fe72dbdc3" providerId="LiveId" clId="{10527775-9B8C-4200-9B04-2BB5AD5AC808}" dt="2020-11-27T13:08:15.059" v="509" actId="26606"/>
          <ac:spMkLst>
            <pc:docMk/>
            <pc:sldMk cId="406979985" sldId="278"/>
            <ac:spMk id="15" creationId="{A8D57A06-A426-446D-B02C-A2DC6B62E45E}"/>
          </ac:spMkLst>
        </pc:spChg>
        <pc:picChg chg="add mod">
          <ac:chgData name="Darky Seynaeve" userId="280dca7fe72dbdc3" providerId="LiveId" clId="{10527775-9B8C-4200-9B04-2BB5AD5AC808}" dt="2020-11-27T13:11:02.851" v="567" actId="1076"/>
          <ac:picMkLst>
            <pc:docMk/>
            <pc:sldMk cId="406979985" sldId="278"/>
            <ac:picMk id="4" creationId="{2CD4D533-D941-4AF4-A972-3BA9BA1B8435}"/>
          </ac:picMkLst>
        </pc:picChg>
        <pc:picChg chg="add">
          <ac:chgData name="Darky Seynaeve" userId="280dca7fe72dbdc3" providerId="LiveId" clId="{10527775-9B8C-4200-9B04-2BB5AD5AC808}" dt="2020-11-27T13:08:15.059" v="509" actId="26606"/>
          <ac:picMkLst>
            <pc:docMk/>
            <pc:sldMk cId="406979985" sldId="278"/>
            <ac:picMk id="20" creationId="{54DDEBDD-D8BD-41A6-8A0D-B00E3768B0F9}"/>
          </ac:picMkLst>
        </pc:picChg>
      </pc:sldChg>
      <pc:sldChg chg="addSp delSp modSp new mo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2927605984" sldId="279"/>
        </pc:sldMkLst>
        <pc:spChg chg="add del mod ord">
          <ac:chgData name="Darky Seynaeve" userId="280dca7fe72dbdc3" providerId="LiveId" clId="{10527775-9B8C-4200-9B04-2BB5AD5AC808}" dt="2020-11-27T13:23:57.157" v="603" actId="26606"/>
          <ac:spMkLst>
            <pc:docMk/>
            <pc:sldMk cId="2927605984" sldId="279"/>
            <ac:spMk id="2" creationId="{7B8C5EFE-F545-4327-8333-31C47EC1DADD}"/>
          </ac:spMkLst>
        </pc:spChg>
        <pc:spChg chg="add del">
          <ac:chgData name="Darky Seynaeve" userId="280dca7fe72dbdc3" providerId="LiveId" clId="{10527775-9B8C-4200-9B04-2BB5AD5AC808}" dt="2020-11-27T13:23:57.157" v="603" actId="26606"/>
          <ac:spMkLst>
            <pc:docMk/>
            <pc:sldMk cId="2927605984" sldId="279"/>
            <ac:spMk id="3" creationId="{19C10958-24E1-44E0-ADDA-D48929880EC8}"/>
          </ac:spMkLst>
        </pc:spChg>
        <pc:spChg chg="add del">
          <ac:chgData name="Darky Seynaeve" userId="280dca7fe72dbdc3" providerId="LiveId" clId="{10527775-9B8C-4200-9B04-2BB5AD5AC808}" dt="2020-11-27T13:22:41.275" v="598" actId="26606"/>
          <ac:spMkLst>
            <pc:docMk/>
            <pc:sldMk cId="2927605984" sldId="279"/>
            <ac:spMk id="75" creationId="{BDD7BED2-CC5E-4866-AC0C-DCF928AF8AEE}"/>
          </ac:spMkLst>
        </pc:spChg>
        <pc:spChg chg="add del">
          <ac:chgData name="Darky Seynaeve" userId="280dca7fe72dbdc3" providerId="LiveId" clId="{10527775-9B8C-4200-9B04-2BB5AD5AC808}" dt="2020-11-27T13:22:53.967" v="600" actId="26606"/>
          <ac:spMkLst>
            <pc:docMk/>
            <pc:sldMk cId="2927605984" sldId="279"/>
            <ac:spMk id="79" creationId="{42A4FC2C-047E-45A5-965D-8E1E3BF09BC6}"/>
          </ac:spMkLst>
        </pc:spChg>
        <pc:spChg chg="add del">
          <ac:chgData name="Darky Seynaeve" userId="280dca7fe72dbdc3" providerId="LiveId" clId="{10527775-9B8C-4200-9B04-2BB5AD5AC808}" dt="2020-11-27T13:22:53.967" v="600" actId="26606"/>
          <ac:spMkLst>
            <pc:docMk/>
            <pc:sldMk cId="2927605984" sldId="279"/>
            <ac:spMk id="9220" creationId="{A93898FF-D987-4B0E-BFB4-85F5EB356D4D}"/>
          </ac:spMkLst>
        </pc:spChg>
        <pc:spChg chg="add del">
          <ac:chgData name="Darky Seynaeve" userId="280dca7fe72dbdc3" providerId="LiveId" clId="{10527775-9B8C-4200-9B04-2BB5AD5AC808}" dt="2020-11-27T13:22:53.967" v="600" actId="26606"/>
          <ac:spMkLst>
            <pc:docMk/>
            <pc:sldMk cId="2927605984" sldId="279"/>
            <ac:spMk id="9221" creationId="{612F383F-B981-4BC3-9E2B-7BE938CEF3EC}"/>
          </ac:spMkLst>
        </pc:spChg>
        <pc:spChg chg="add del">
          <ac:chgData name="Darky Seynaeve" userId="280dca7fe72dbdc3" providerId="LiveId" clId="{10527775-9B8C-4200-9B04-2BB5AD5AC808}" dt="2020-11-27T13:22:53.967" v="600" actId="26606"/>
          <ac:spMkLst>
            <pc:docMk/>
            <pc:sldMk cId="2927605984" sldId="279"/>
            <ac:spMk id="9222" creationId="{5AA485AD-076E-4077-A6E6-C3C9F0C39FF2}"/>
          </ac:spMkLst>
        </pc:spChg>
        <pc:spChg chg="add del">
          <ac:chgData name="Darky Seynaeve" userId="280dca7fe72dbdc3" providerId="LiveId" clId="{10527775-9B8C-4200-9B04-2BB5AD5AC808}" dt="2020-11-27T13:23:57.138" v="602" actId="26606"/>
          <ac:spMkLst>
            <pc:docMk/>
            <pc:sldMk cId="2927605984" sldId="279"/>
            <ac:spMk id="9224" creationId="{A254D376-7060-4491-9779-FC35E62F3F6F}"/>
          </ac:spMkLst>
        </pc:spChg>
        <pc:spChg chg="add del">
          <ac:chgData name="Darky Seynaeve" userId="280dca7fe72dbdc3" providerId="LiveId" clId="{10527775-9B8C-4200-9B04-2BB5AD5AC808}" dt="2020-11-27T13:23:57.138" v="602" actId="26606"/>
          <ac:spMkLst>
            <pc:docMk/>
            <pc:sldMk cId="2927605984" sldId="279"/>
            <ac:spMk id="9225" creationId="{7B8C5EFE-F545-4327-8333-31C47EC1DADD}"/>
          </ac:spMkLst>
        </pc:spChg>
        <pc:spChg chg="add">
          <ac:chgData name="Darky Seynaeve" userId="280dca7fe72dbdc3" providerId="LiveId" clId="{10527775-9B8C-4200-9B04-2BB5AD5AC808}" dt="2020-11-27T13:23:57.157" v="603" actId="26606"/>
          <ac:spMkLst>
            <pc:docMk/>
            <pc:sldMk cId="2927605984" sldId="279"/>
            <ac:spMk id="9227" creationId="{90A18C7B-0D7F-4F18-B1DC-9891A5E840FE}"/>
          </ac:spMkLst>
        </pc:spChg>
        <pc:spChg chg="add">
          <ac:chgData name="Darky Seynaeve" userId="280dca7fe72dbdc3" providerId="LiveId" clId="{10527775-9B8C-4200-9B04-2BB5AD5AC808}" dt="2020-11-27T13:23:57.157" v="603" actId="26606"/>
          <ac:spMkLst>
            <pc:docMk/>
            <pc:sldMk cId="2927605984" sldId="279"/>
            <ac:spMk id="9228" creationId="{947F665A-84A4-4D6A-92C0-19161B0324D4}"/>
          </ac:spMkLst>
        </pc:spChg>
        <pc:spChg chg="add mod">
          <ac:chgData name="Darky Seynaeve" userId="280dca7fe72dbdc3" providerId="LiveId" clId="{10527775-9B8C-4200-9B04-2BB5AD5AC808}" dt="2020-11-27T17:40:26.537" v="1139" actId="20577"/>
          <ac:spMkLst>
            <pc:docMk/>
            <pc:sldMk cId="2927605984" sldId="279"/>
            <ac:spMk id="9229" creationId="{7B8C5EFE-F545-4327-8333-31C47EC1DADD}"/>
          </ac:spMkLst>
        </pc:spChg>
        <pc:picChg chg="del">
          <ac:chgData name="Darky Seynaeve" userId="280dca7fe72dbdc3" providerId="LiveId" clId="{10527775-9B8C-4200-9B04-2BB5AD5AC808}" dt="2020-11-27T13:27:21.184" v="799"/>
          <ac:picMkLst>
            <pc:docMk/>
            <pc:sldMk cId="2927605984" sldId="279"/>
            <ac:picMk id="4" creationId="{68FBE237-509F-42DA-8369-B5ADD08FC7F5}"/>
          </ac:picMkLst>
        </pc:picChg>
        <pc:picChg chg="add del">
          <ac:chgData name="Darky Seynaeve" userId="280dca7fe72dbdc3" providerId="LiveId" clId="{10527775-9B8C-4200-9B04-2BB5AD5AC808}" dt="2020-11-27T13:22:41.275" v="598" actId="26606"/>
          <ac:picMkLst>
            <pc:docMk/>
            <pc:sldMk cId="2927605984" sldId="279"/>
            <ac:picMk id="71" creationId="{D266A5D8-E184-4E8F-9001-D6F41E3974FE}"/>
          </ac:picMkLst>
        </pc:picChg>
        <pc:picChg chg="add del">
          <ac:chgData name="Darky Seynaeve" userId="280dca7fe72dbdc3" providerId="LiveId" clId="{10527775-9B8C-4200-9B04-2BB5AD5AC808}" dt="2020-11-27T13:22:41.275" v="598" actId="26606"/>
          <ac:picMkLst>
            <pc:docMk/>
            <pc:sldMk cId="2927605984" sldId="279"/>
            <ac:picMk id="73" creationId="{4EB1D02B-BBFA-4A97-A021-7816ECC34904}"/>
          </ac:picMkLst>
        </pc:picChg>
        <pc:picChg chg="add del">
          <ac:chgData name="Darky Seynaeve" userId="280dca7fe72dbdc3" providerId="LiveId" clId="{10527775-9B8C-4200-9B04-2BB5AD5AC808}" dt="2020-11-27T13:22:53.967" v="600" actId="26606"/>
          <ac:picMkLst>
            <pc:docMk/>
            <pc:sldMk cId="2927605984" sldId="279"/>
            <ac:picMk id="77" creationId="{D088DBDF-80D5-4FC0-8A54-9D660B728DC4}"/>
          </ac:picMkLst>
        </pc:picChg>
        <pc:picChg chg="add mod">
          <ac:chgData name="Darky Seynaeve" userId="280dca7fe72dbdc3" providerId="LiveId" clId="{10527775-9B8C-4200-9B04-2BB5AD5AC808}" dt="2020-11-27T13:23:57.157" v="603" actId="26606"/>
          <ac:picMkLst>
            <pc:docMk/>
            <pc:sldMk cId="2927605984" sldId="279"/>
            <ac:picMk id="9218" creationId="{3EE05E3E-F65D-428E-B32D-C483F50ADBA6}"/>
          </ac:picMkLst>
        </pc:picChg>
      </pc:sldChg>
      <pc:sldChg chg="addSp delSp modSp new mo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2527326763" sldId="280"/>
        </pc:sldMkLst>
        <pc:spChg chg="mod ord">
          <ac:chgData name="Darky Seynaeve" userId="280dca7fe72dbdc3" providerId="LiveId" clId="{10527775-9B8C-4200-9B04-2BB5AD5AC808}" dt="2020-11-27T17:40:52.918" v="1148" actId="20577"/>
          <ac:spMkLst>
            <pc:docMk/>
            <pc:sldMk cId="2527326763" sldId="280"/>
            <ac:spMk id="2" creationId="{7153536B-F2BC-4C86-8A9E-19CF64F2A741}"/>
          </ac:spMkLst>
        </pc:spChg>
        <pc:spChg chg="del">
          <ac:chgData name="Darky Seynaeve" userId="280dca7fe72dbdc3" providerId="LiveId" clId="{10527775-9B8C-4200-9B04-2BB5AD5AC808}" dt="2020-11-27T13:27:57.815" v="802" actId="26606"/>
          <ac:spMkLst>
            <pc:docMk/>
            <pc:sldMk cId="2527326763" sldId="280"/>
            <ac:spMk id="3" creationId="{D9CE4C88-DA69-4737-9D36-0EB198C612D0}"/>
          </ac:spMkLst>
        </pc:spChg>
        <pc:spChg chg="add del">
          <ac:chgData name="Darky Seynaeve" userId="280dca7fe72dbdc3" providerId="LiveId" clId="{10527775-9B8C-4200-9B04-2BB5AD5AC808}" dt="2020-11-27T17:28:08.351" v="1035" actId="26606"/>
          <ac:spMkLst>
            <pc:docMk/>
            <pc:sldMk cId="2527326763" sldId="280"/>
            <ac:spMk id="71" creationId="{E91DC736-0EF8-4F87-9146-EBF1D2EE4D3D}"/>
          </ac:spMkLst>
        </pc:spChg>
        <pc:spChg chg="add del">
          <ac:chgData name="Darky Seynaeve" userId="280dca7fe72dbdc3" providerId="LiveId" clId="{10527775-9B8C-4200-9B04-2BB5AD5AC808}" dt="2020-11-27T17:28:08.351" v="1035" actId="26606"/>
          <ac:spMkLst>
            <pc:docMk/>
            <pc:sldMk cId="2527326763" sldId="280"/>
            <ac:spMk id="73" creationId="{097CD68E-23E3-4007-8847-CD0944C4F7BE}"/>
          </ac:spMkLst>
        </pc:spChg>
        <pc:spChg chg="add del">
          <ac:chgData name="Darky Seynaeve" userId="280dca7fe72dbdc3" providerId="LiveId" clId="{10527775-9B8C-4200-9B04-2BB5AD5AC808}" dt="2020-11-27T17:28:08.351" v="1035" actId="26606"/>
          <ac:spMkLst>
            <pc:docMk/>
            <pc:sldMk cId="2527326763" sldId="280"/>
            <ac:spMk id="75" creationId="{AF2F604E-43BE-4DC3-B983-E071523364F8}"/>
          </ac:spMkLst>
        </pc:spChg>
        <pc:spChg chg="add del">
          <ac:chgData name="Darky Seynaeve" userId="280dca7fe72dbdc3" providerId="LiveId" clId="{10527775-9B8C-4200-9B04-2BB5AD5AC808}" dt="2020-11-27T17:28:08.351" v="1035" actId="26606"/>
          <ac:spMkLst>
            <pc:docMk/>
            <pc:sldMk cId="2527326763" sldId="280"/>
            <ac:spMk id="77" creationId="{08C9B587-E65E-4B52-B37C-ABEBB6E87928}"/>
          </ac:spMkLst>
        </pc:spChg>
        <pc:spChg chg="add del">
          <ac:chgData name="Darky Seynaeve" userId="280dca7fe72dbdc3" providerId="LiveId" clId="{10527775-9B8C-4200-9B04-2BB5AD5AC808}" dt="2020-11-27T13:34:01.688" v="1027" actId="26606"/>
          <ac:spMkLst>
            <pc:docMk/>
            <pc:sldMk cId="2527326763" sldId="280"/>
            <ac:spMk id="135" creationId="{6CCA5F87-1D1E-45CB-8D83-FC7EEFAD9935}"/>
          </ac:spMkLst>
        </pc:spChg>
        <pc:spChg chg="add del">
          <ac:chgData name="Darky Seynaeve" userId="280dca7fe72dbdc3" providerId="LiveId" clId="{10527775-9B8C-4200-9B04-2BB5AD5AC808}" dt="2020-11-27T13:34:01.688" v="1027" actId="26606"/>
          <ac:spMkLst>
            <pc:docMk/>
            <pc:sldMk cId="2527326763" sldId="280"/>
            <ac:spMk id="137" creationId="{7CCFC2C6-6238-4A2F-93DE-2ADF74AF635E}"/>
          </ac:spMkLst>
        </pc:spChg>
        <pc:spChg chg="add del">
          <ac:chgData name="Darky Seynaeve" userId="280dca7fe72dbdc3" providerId="LiveId" clId="{10527775-9B8C-4200-9B04-2BB5AD5AC808}" dt="2020-11-27T13:34:01.688" v="1027" actId="26606"/>
          <ac:spMkLst>
            <pc:docMk/>
            <pc:sldMk cId="2527326763" sldId="280"/>
            <ac:spMk id="139" creationId="{AF2F604E-43BE-4DC3-B983-E071523364F8}"/>
          </ac:spMkLst>
        </pc:spChg>
        <pc:spChg chg="add del">
          <ac:chgData name="Darky Seynaeve" userId="280dca7fe72dbdc3" providerId="LiveId" clId="{10527775-9B8C-4200-9B04-2BB5AD5AC808}" dt="2020-11-27T13:34:01.688" v="1027" actId="26606"/>
          <ac:spMkLst>
            <pc:docMk/>
            <pc:sldMk cId="2527326763" sldId="280"/>
            <ac:spMk id="141" creationId="{08C9B587-E65E-4B52-B37C-ABEBB6E87928}"/>
          </ac:spMkLst>
        </pc:spChg>
        <pc:spChg chg="add del">
          <ac:chgData name="Darky Seynaeve" userId="280dca7fe72dbdc3" providerId="LiveId" clId="{10527775-9B8C-4200-9B04-2BB5AD5AC808}" dt="2020-11-27T17:27:41.451" v="1034" actId="26606"/>
          <ac:spMkLst>
            <pc:docMk/>
            <pc:sldMk cId="2527326763" sldId="280"/>
            <ac:spMk id="10244" creationId="{0671A8AE-40A1-4631-A6B8-581AFF065482}"/>
          </ac:spMkLst>
        </pc:spChg>
        <pc:spChg chg="add del">
          <ac:chgData name="Darky Seynaeve" userId="280dca7fe72dbdc3" providerId="LiveId" clId="{10527775-9B8C-4200-9B04-2BB5AD5AC808}" dt="2020-11-27T17:27:41.451" v="1034" actId="26606"/>
          <ac:spMkLst>
            <pc:docMk/>
            <pc:sldMk cId="2527326763" sldId="280"/>
            <ac:spMk id="10245" creationId="{AB58EF07-17C2-48CF-ABB0-EEF1F17CB8F0}"/>
          </ac:spMkLst>
        </pc:spChg>
        <pc:spChg chg="add del">
          <ac:chgData name="Darky Seynaeve" userId="280dca7fe72dbdc3" providerId="LiveId" clId="{10527775-9B8C-4200-9B04-2BB5AD5AC808}" dt="2020-11-27T17:27:41.451" v="1034" actId="26606"/>
          <ac:spMkLst>
            <pc:docMk/>
            <pc:sldMk cId="2527326763" sldId="280"/>
            <ac:spMk id="10246" creationId="{AF2F604E-43BE-4DC3-B983-E071523364F8}"/>
          </ac:spMkLst>
        </pc:spChg>
        <pc:spChg chg="add del">
          <ac:chgData name="Darky Seynaeve" userId="280dca7fe72dbdc3" providerId="LiveId" clId="{10527775-9B8C-4200-9B04-2BB5AD5AC808}" dt="2020-11-27T17:27:41.451" v="1034" actId="26606"/>
          <ac:spMkLst>
            <pc:docMk/>
            <pc:sldMk cId="2527326763" sldId="280"/>
            <ac:spMk id="10247" creationId="{08C9B587-E65E-4B52-B37C-ABEBB6E87928}"/>
          </ac:spMkLst>
        </pc:spChg>
        <pc:spChg chg="add">
          <ac:chgData name="Darky Seynaeve" userId="280dca7fe72dbdc3" providerId="LiveId" clId="{10527775-9B8C-4200-9B04-2BB5AD5AC808}" dt="2020-11-27T17:28:08.351" v="1035" actId="26606"/>
          <ac:spMkLst>
            <pc:docMk/>
            <pc:sldMk cId="2527326763" sldId="280"/>
            <ac:spMk id="10248" creationId="{62542EEC-4F7C-4AE2-933E-EAC8EB3FA378}"/>
          </ac:spMkLst>
        </pc:spChg>
        <pc:spChg chg="add">
          <ac:chgData name="Darky Seynaeve" userId="280dca7fe72dbdc3" providerId="LiveId" clId="{10527775-9B8C-4200-9B04-2BB5AD5AC808}" dt="2020-11-27T17:28:08.351" v="1035" actId="26606"/>
          <ac:spMkLst>
            <pc:docMk/>
            <pc:sldMk cId="2527326763" sldId="280"/>
            <ac:spMk id="10249" creationId="{B81933D1-5615-42C7-9C0B-4EB7105CCE2D}"/>
          </ac:spMkLst>
        </pc:spChg>
        <pc:spChg chg="add">
          <ac:chgData name="Darky Seynaeve" userId="280dca7fe72dbdc3" providerId="LiveId" clId="{10527775-9B8C-4200-9B04-2BB5AD5AC808}" dt="2020-11-27T17:28:08.351" v="1035" actId="26606"/>
          <ac:spMkLst>
            <pc:docMk/>
            <pc:sldMk cId="2527326763" sldId="280"/>
            <ac:spMk id="10250" creationId="{19C9EAEA-39D0-4B0E-A0EB-51E7B26740B1}"/>
          </ac:spMkLst>
        </pc:spChg>
        <pc:grpChg chg="add">
          <ac:chgData name="Darky Seynaeve" userId="280dca7fe72dbdc3" providerId="LiveId" clId="{10527775-9B8C-4200-9B04-2BB5AD5AC808}" dt="2020-11-27T17:28:08.351" v="1035" actId="26606"/>
          <ac:grpSpMkLst>
            <pc:docMk/>
            <pc:sldMk cId="2527326763" sldId="280"/>
            <ac:grpSpMk id="10251" creationId="{032D8612-31EB-44CF-A1D0-14FD4C705424}"/>
          </ac:grpSpMkLst>
        </pc:grpChg>
        <pc:picChg chg="add mod ord">
          <ac:chgData name="Darky Seynaeve" userId="280dca7fe72dbdc3" providerId="LiveId" clId="{10527775-9B8C-4200-9B04-2BB5AD5AC808}" dt="2020-11-27T17:28:08.351" v="1035" actId="26606"/>
          <ac:picMkLst>
            <pc:docMk/>
            <pc:sldMk cId="2527326763" sldId="280"/>
            <ac:picMk id="10242" creationId="{1D4EF5D0-7A58-410E-8EAD-02B046958870}"/>
          </ac:picMkLst>
        </pc:picChg>
      </pc:sldChg>
      <pc:sldChg chg="addSp delSp modSp new mod or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892042853" sldId="281"/>
        </pc:sldMkLst>
        <pc:spChg chg="del">
          <ac:chgData name="Darky Seynaeve" userId="280dca7fe72dbdc3" providerId="LiveId" clId="{10527775-9B8C-4200-9B04-2BB5AD5AC808}" dt="2020-11-27T18:41:12.153" v="1152" actId="478"/>
          <ac:spMkLst>
            <pc:docMk/>
            <pc:sldMk cId="892042853" sldId="281"/>
            <ac:spMk id="2" creationId="{C2587E0E-9B2E-4423-A0F6-8C33771E9FA3}"/>
          </ac:spMkLst>
        </pc:spChg>
        <pc:spChg chg="del">
          <ac:chgData name="Darky Seynaeve" userId="280dca7fe72dbdc3" providerId="LiveId" clId="{10527775-9B8C-4200-9B04-2BB5AD5AC808}" dt="2020-11-27T18:23:20.372" v="1149"/>
          <ac:spMkLst>
            <pc:docMk/>
            <pc:sldMk cId="892042853" sldId="281"/>
            <ac:spMk id="3" creationId="{759F5802-9BA8-4089-AD19-8FD1A8E3AF40}"/>
          </ac:spMkLst>
        </pc:spChg>
        <pc:spChg chg="add mod ord">
          <ac:chgData name="Darky Seynaeve" userId="280dca7fe72dbdc3" providerId="LiveId" clId="{10527775-9B8C-4200-9B04-2BB5AD5AC808}" dt="2020-11-27T18:59:42.389" v="1230" actId="21"/>
          <ac:spMkLst>
            <pc:docMk/>
            <pc:sldMk cId="892042853" sldId="281"/>
            <ac:spMk id="7" creationId="{D5DAF92C-9E1E-4B9C-B94E-A5DA6F7C428B}"/>
          </ac:spMkLst>
        </pc:spChg>
        <pc:spChg chg="add del">
          <ac:chgData name="Darky Seynaeve" userId="280dca7fe72dbdc3" providerId="LiveId" clId="{10527775-9B8C-4200-9B04-2BB5AD5AC808}" dt="2020-11-27T22:07:55.002" v="3624" actId="26606"/>
          <ac:spMkLst>
            <pc:docMk/>
            <pc:sldMk cId="892042853" sldId="281"/>
            <ac:spMk id="12" creationId="{E8A8EAB8-D2FF-444D-B34B-7D32F106AD0E}"/>
          </ac:spMkLst>
        </pc:spChg>
        <pc:spChg chg="add mod ord">
          <ac:chgData name="Darky Seynaeve" userId="280dca7fe72dbdc3" providerId="LiveId" clId="{10527775-9B8C-4200-9B04-2BB5AD5AC808}" dt="2020-11-27T22:35:09.828" v="3836" actId="20577"/>
          <ac:spMkLst>
            <pc:docMk/>
            <pc:sldMk cId="892042853" sldId="281"/>
            <ac:spMk id="13" creationId="{1578FBAB-A532-4549-9682-AB34861C1788}"/>
          </ac:spMkLst>
        </pc:spChg>
        <pc:spChg chg="add">
          <ac:chgData name="Darky Seynaeve" userId="280dca7fe72dbdc3" providerId="LiveId" clId="{10527775-9B8C-4200-9B04-2BB5AD5AC808}" dt="2020-11-27T22:07:55.002" v="3624" actId="26606"/>
          <ac:spMkLst>
            <pc:docMk/>
            <pc:sldMk cId="892042853" sldId="281"/>
            <ac:spMk id="21" creationId="{CF62D2A7-8207-488C-9F46-316BA81A16C8}"/>
          </ac:spMkLst>
        </pc:spChg>
        <pc:picChg chg="add mod ord">
          <ac:chgData name="Darky Seynaeve" userId="280dca7fe72dbdc3" providerId="LiveId" clId="{10527775-9B8C-4200-9B04-2BB5AD5AC808}" dt="2020-11-27T22:07:55.002" v="3624" actId="26606"/>
          <ac:picMkLst>
            <pc:docMk/>
            <pc:sldMk cId="892042853" sldId="281"/>
            <ac:picMk id="5" creationId="{DC757896-FE94-411D-8B1E-82C2E0D540CB}"/>
          </ac:picMkLst>
        </pc:picChg>
        <pc:cxnChg chg="add del">
          <ac:chgData name="Darky Seynaeve" userId="280dca7fe72dbdc3" providerId="LiveId" clId="{10527775-9B8C-4200-9B04-2BB5AD5AC808}" dt="2020-11-27T22:07:55.002" v="3624" actId="26606"/>
          <ac:cxnSpMkLst>
            <pc:docMk/>
            <pc:sldMk cId="892042853" sldId="281"/>
            <ac:cxnSpMk id="14" creationId="{EEA38897-7BA3-4408-8083-3235339C4A60}"/>
          </ac:cxnSpMkLst>
        </pc:cxnChg>
        <pc:cxnChg chg="add del">
          <ac:chgData name="Darky Seynaeve" userId="280dca7fe72dbdc3" providerId="LiveId" clId="{10527775-9B8C-4200-9B04-2BB5AD5AC808}" dt="2020-11-27T22:07:55.002" v="3624" actId="26606"/>
          <ac:cxnSpMkLst>
            <pc:docMk/>
            <pc:sldMk cId="892042853" sldId="281"/>
            <ac:cxnSpMk id="16" creationId="{F11AD06B-AB20-4097-8606-5DA00DBACE88}"/>
          </ac:cxnSpMkLst>
        </pc:cxnChg>
      </pc:sldChg>
      <pc:sldChg chg="addSp delSp modSp new mod or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2747685302" sldId="282"/>
        </pc:sldMkLst>
        <pc:spChg chg="del">
          <ac:chgData name="Darky Seynaeve" userId="280dca7fe72dbdc3" providerId="LiveId" clId="{10527775-9B8C-4200-9B04-2BB5AD5AC808}" dt="2020-11-27T18:50:27.570" v="1188" actId="478"/>
          <ac:spMkLst>
            <pc:docMk/>
            <pc:sldMk cId="2747685302" sldId="282"/>
            <ac:spMk id="2" creationId="{EAEA36C1-3E43-41D4-BE9D-27AF227CCFA6}"/>
          </ac:spMkLst>
        </pc:spChg>
        <pc:spChg chg="del">
          <ac:chgData name="Darky Seynaeve" userId="280dca7fe72dbdc3" providerId="LiveId" clId="{10527775-9B8C-4200-9B04-2BB5AD5AC808}" dt="2020-11-27T18:50:31.788" v="1189" actId="478"/>
          <ac:spMkLst>
            <pc:docMk/>
            <pc:sldMk cId="2747685302" sldId="282"/>
            <ac:spMk id="3" creationId="{85F629E1-24A4-40C8-B8E8-84CAA75D8BC8}"/>
          </ac:spMkLst>
        </pc:spChg>
        <pc:spChg chg="add del mod">
          <ac:chgData name="Darky Seynaeve" userId="280dca7fe72dbdc3" providerId="LiveId" clId="{10527775-9B8C-4200-9B04-2BB5AD5AC808}" dt="2020-11-27T18:56:54.742" v="1218" actId="21"/>
          <ac:spMkLst>
            <pc:docMk/>
            <pc:sldMk cId="2747685302" sldId="282"/>
            <ac:spMk id="5" creationId="{120F9BFE-0FFB-4DFA-888C-AF9502D412AC}"/>
          </ac:spMkLst>
        </pc:spChg>
        <pc:spChg chg="add del mod">
          <ac:chgData name="Darky Seynaeve" userId="280dca7fe72dbdc3" providerId="LiveId" clId="{10527775-9B8C-4200-9B04-2BB5AD5AC808}" dt="2020-11-27T19:40:39.451" v="1411" actId="478"/>
          <ac:spMkLst>
            <pc:docMk/>
            <pc:sldMk cId="2747685302" sldId="282"/>
            <ac:spMk id="9" creationId="{2CF65AE9-8813-47CE-AC5A-66BC686E09A3}"/>
          </ac:spMkLst>
        </pc:spChg>
        <pc:spChg chg="add del mod">
          <ac:chgData name="Darky Seynaeve" userId="280dca7fe72dbdc3" providerId="LiveId" clId="{10527775-9B8C-4200-9B04-2BB5AD5AC808}" dt="2020-11-27T19:51:47.899" v="1470" actId="21"/>
          <ac:spMkLst>
            <pc:docMk/>
            <pc:sldMk cId="2747685302" sldId="282"/>
            <ac:spMk id="11" creationId="{FD0915C4-5BB0-49B9-B49D-5A1BFEA55B4A}"/>
          </ac:spMkLst>
        </pc:spChg>
        <pc:spChg chg="add">
          <ac:chgData name="Darky Seynaeve" userId="280dca7fe72dbdc3" providerId="LiveId" clId="{10527775-9B8C-4200-9B04-2BB5AD5AC808}" dt="2020-11-27T18:52:37.559" v="1195" actId="26606"/>
          <ac:spMkLst>
            <pc:docMk/>
            <pc:sldMk cId="2747685302" sldId="282"/>
            <ac:spMk id="12" creationId="{1DB7C82F-AB7E-4F0C-B829-FA1B9C415180}"/>
          </ac:spMkLst>
        </pc:spChg>
        <pc:spChg chg="add mod">
          <ac:chgData name="Darky Seynaeve" userId="280dca7fe72dbdc3" providerId="LiveId" clId="{10527775-9B8C-4200-9B04-2BB5AD5AC808}" dt="2020-11-27T19:53:45.477" v="1492" actId="20577"/>
          <ac:spMkLst>
            <pc:docMk/>
            <pc:sldMk cId="2747685302" sldId="282"/>
            <ac:spMk id="13" creationId="{C1E6D48C-F44F-4A50-8897-7A5A66E5F6B7}"/>
          </ac:spMkLst>
        </pc:spChg>
        <pc:picChg chg="add mod">
          <ac:chgData name="Darky Seynaeve" userId="280dca7fe72dbdc3" providerId="LiveId" clId="{10527775-9B8C-4200-9B04-2BB5AD5AC808}" dt="2020-11-27T18:55:29.312" v="1217" actId="1076"/>
          <ac:picMkLst>
            <pc:docMk/>
            <pc:sldMk cId="2747685302" sldId="282"/>
            <ac:picMk id="7" creationId="{CC722B8B-9833-48DC-B0FB-21B7A77F6A93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11:02:25.695" v="3867" actId="1076"/>
        <pc:sldMkLst>
          <pc:docMk/>
          <pc:sldMk cId="540918681" sldId="283"/>
        </pc:sldMkLst>
        <pc:spChg chg="del">
          <ac:chgData name="Darky Seynaeve" userId="280dca7fe72dbdc3" providerId="LiveId" clId="{10527775-9B8C-4200-9B04-2BB5AD5AC808}" dt="2020-11-27T19:33:19.197" v="1276" actId="26606"/>
          <ac:spMkLst>
            <pc:docMk/>
            <pc:sldMk cId="540918681" sldId="283"/>
            <ac:spMk id="2" creationId="{10F53E6D-E357-4646-BC30-A81501A347BD}"/>
          </ac:spMkLst>
        </pc:spChg>
        <pc:spChg chg="del">
          <ac:chgData name="Darky Seynaeve" userId="280dca7fe72dbdc3" providerId="LiveId" clId="{10527775-9B8C-4200-9B04-2BB5AD5AC808}" dt="2020-11-27T19:33:19.197" v="1276" actId="26606"/>
          <ac:spMkLst>
            <pc:docMk/>
            <pc:sldMk cId="540918681" sldId="283"/>
            <ac:spMk id="3" creationId="{A9730C7C-412F-4498-A9E0-60AA76716BDB}"/>
          </ac:spMkLst>
        </pc:spChg>
        <pc:spChg chg="add del">
          <ac:chgData name="Darky Seynaeve" userId="280dca7fe72dbdc3" providerId="LiveId" clId="{10527775-9B8C-4200-9B04-2BB5AD5AC808}" dt="2020-11-27T18:57:12.304" v="1222" actId="21"/>
          <ac:spMkLst>
            <pc:docMk/>
            <pc:sldMk cId="540918681" sldId="283"/>
            <ac:spMk id="5" creationId="{D96DF393-8FF1-49F2-9018-4BA5D84DDED1}"/>
          </ac:spMkLst>
        </pc:spChg>
        <pc:spChg chg="add mod ord">
          <ac:chgData name="Darky Seynaeve" userId="280dca7fe72dbdc3" providerId="LiveId" clId="{10527775-9B8C-4200-9B04-2BB5AD5AC808}" dt="2020-11-28T11:02:25.695" v="3867" actId="1076"/>
          <ac:spMkLst>
            <pc:docMk/>
            <pc:sldMk cId="540918681" sldId="283"/>
            <ac:spMk id="6" creationId="{984D89CD-A5EE-4CAA-AB9C-E28AFFEA01E0}"/>
          </ac:spMkLst>
        </pc:spChg>
        <pc:spChg chg="add">
          <ac:chgData name="Darky Seynaeve" userId="280dca7fe72dbdc3" providerId="LiveId" clId="{10527775-9B8C-4200-9B04-2BB5AD5AC808}" dt="2020-11-27T19:33:19.197" v="1276" actId="26606"/>
          <ac:spMkLst>
            <pc:docMk/>
            <pc:sldMk cId="540918681" sldId="283"/>
            <ac:spMk id="71" creationId="{42A4FC2C-047E-45A5-965D-8E1E3BF09BC6}"/>
          </ac:spMkLst>
        </pc:spChg>
        <pc:picChg chg="add mod">
          <ac:chgData name="Darky Seynaeve" userId="280dca7fe72dbdc3" providerId="LiveId" clId="{10527775-9B8C-4200-9B04-2BB5AD5AC808}" dt="2020-11-27T19:33:19.197" v="1276" actId="26606"/>
          <ac:picMkLst>
            <pc:docMk/>
            <pc:sldMk cId="540918681" sldId="283"/>
            <ac:picMk id="11266" creationId="{E1C983DB-D247-4C9C-817E-042E4A468AF1}"/>
          </ac:picMkLst>
        </pc:picChg>
      </pc:sldChg>
      <pc:sldChg chg="addSp delSp modSp new mod ord modTransition setBg">
        <pc:chgData name="Darky Seynaeve" userId="280dca7fe72dbdc3" providerId="LiveId" clId="{10527775-9B8C-4200-9B04-2BB5AD5AC808}" dt="2020-11-28T09:56:38.701" v="3866"/>
        <pc:sldMkLst>
          <pc:docMk/>
          <pc:sldMk cId="2317453836" sldId="284"/>
        </pc:sldMkLst>
        <pc:spChg chg="del mod">
          <ac:chgData name="Darky Seynaeve" userId="280dca7fe72dbdc3" providerId="LiveId" clId="{10527775-9B8C-4200-9B04-2BB5AD5AC808}" dt="2020-11-27T19:56:49.202" v="1501" actId="478"/>
          <ac:spMkLst>
            <pc:docMk/>
            <pc:sldMk cId="2317453836" sldId="284"/>
            <ac:spMk id="2" creationId="{0DEE3C06-6268-4192-ADC2-9132ED687492}"/>
          </ac:spMkLst>
        </pc:spChg>
        <pc:spChg chg="del">
          <ac:chgData name="Darky Seynaeve" userId="280dca7fe72dbdc3" providerId="LiveId" clId="{10527775-9B8C-4200-9B04-2BB5AD5AC808}" dt="2020-11-27T19:55:14.016" v="1495" actId="931"/>
          <ac:spMkLst>
            <pc:docMk/>
            <pc:sldMk cId="2317453836" sldId="284"/>
            <ac:spMk id="3" creationId="{7649A0CE-168B-44CA-8077-C7AFEAE023A0}"/>
          </ac:spMkLst>
        </pc:spChg>
        <pc:spChg chg="add mod">
          <ac:chgData name="Darky Seynaeve" userId="280dca7fe72dbdc3" providerId="LiveId" clId="{10527775-9B8C-4200-9B04-2BB5AD5AC808}" dt="2020-11-27T19:56:45.232" v="1500" actId="26606"/>
          <ac:spMkLst>
            <pc:docMk/>
            <pc:sldMk cId="2317453836" sldId="284"/>
            <ac:spMk id="5" creationId="{B52DCBE6-94A9-4CE0-9B53-A903D088F890}"/>
          </ac:spMkLst>
        </pc:spChg>
        <pc:spChg chg="add mod">
          <ac:chgData name="Darky Seynaeve" userId="280dca7fe72dbdc3" providerId="LiveId" clId="{10527775-9B8C-4200-9B04-2BB5AD5AC808}" dt="2020-11-27T19:56:45.232" v="1500" actId="26606"/>
          <ac:spMkLst>
            <pc:docMk/>
            <pc:sldMk cId="2317453836" sldId="284"/>
            <ac:spMk id="6" creationId="{00B0DA01-CAF6-414A-9D14-791CCD0B017A}"/>
          </ac:spMkLst>
        </pc:spChg>
        <pc:spChg chg="add mod ord">
          <ac:chgData name="Darky Seynaeve" userId="280dca7fe72dbdc3" providerId="LiveId" clId="{10527775-9B8C-4200-9B04-2BB5AD5AC808}" dt="2020-11-27T19:58:30.248" v="1555" actId="20577"/>
          <ac:spMkLst>
            <pc:docMk/>
            <pc:sldMk cId="2317453836" sldId="284"/>
            <ac:spMk id="7" creationId="{CB05A53F-889A-4AFF-937D-EB40F892531F}"/>
          </ac:spMkLst>
        </pc:spChg>
        <pc:spChg chg="add del">
          <ac:chgData name="Darky Seynaeve" userId="280dca7fe72dbdc3" providerId="LiveId" clId="{10527775-9B8C-4200-9B04-2BB5AD5AC808}" dt="2020-11-27T19:56:45.197" v="1499" actId="26606"/>
          <ac:spMkLst>
            <pc:docMk/>
            <pc:sldMk cId="2317453836" sldId="284"/>
            <ac:spMk id="14" creationId="{E0C28A69-9B26-45AC-AFF7-719A7A50A092}"/>
          </ac:spMkLst>
        </pc:spChg>
        <pc:spChg chg="add del">
          <ac:chgData name="Darky Seynaeve" userId="280dca7fe72dbdc3" providerId="LiveId" clId="{10527775-9B8C-4200-9B04-2BB5AD5AC808}" dt="2020-11-27T19:56:45.197" v="1499" actId="26606"/>
          <ac:spMkLst>
            <pc:docMk/>
            <pc:sldMk cId="2317453836" sldId="284"/>
            <ac:spMk id="16" creationId="{33AE4636-AEEC-45D6-84D4-7AC2DA48ECF8}"/>
          </ac:spMkLst>
        </pc:spChg>
        <pc:spChg chg="add del">
          <ac:chgData name="Darky Seynaeve" userId="280dca7fe72dbdc3" providerId="LiveId" clId="{10527775-9B8C-4200-9B04-2BB5AD5AC808}" dt="2020-11-27T19:56:45.197" v="1499" actId="26606"/>
          <ac:spMkLst>
            <pc:docMk/>
            <pc:sldMk cId="2317453836" sldId="284"/>
            <ac:spMk id="18" creationId="{8D9CE0F4-2EB2-4F1F-8AAC-DB3571D9FE10}"/>
          </ac:spMkLst>
        </pc:spChg>
        <pc:spChg chg="add">
          <ac:chgData name="Darky Seynaeve" userId="280dca7fe72dbdc3" providerId="LiveId" clId="{10527775-9B8C-4200-9B04-2BB5AD5AC808}" dt="2020-11-27T19:56:45.232" v="1500" actId="26606"/>
          <ac:spMkLst>
            <pc:docMk/>
            <pc:sldMk cId="2317453836" sldId="284"/>
            <ac:spMk id="20" creationId="{A2679492-7988-4050-9056-542444452411}"/>
          </ac:spMkLst>
        </pc:spChg>
        <pc:spChg chg="add">
          <ac:chgData name="Darky Seynaeve" userId="280dca7fe72dbdc3" providerId="LiveId" clId="{10527775-9B8C-4200-9B04-2BB5AD5AC808}" dt="2020-11-27T19:56:45.232" v="1500" actId="26606"/>
          <ac:spMkLst>
            <pc:docMk/>
            <pc:sldMk cId="2317453836" sldId="284"/>
            <ac:spMk id="21" creationId="{B091B163-7D61-4891-ABCF-5C13D9C418D0}"/>
          </ac:spMkLst>
        </pc:spChg>
        <pc:picChg chg="add mod">
          <ac:chgData name="Darky Seynaeve" userId="280dca7fe72dbdc3" providerId="LiveId" clId="{10527775-9B8C-4200-9B04-2BB5AD5AC808}" dt="2020-11-27T19:56:45.232" v="1500" actId="26606"/>
          <ac:picMkLst>
            <pc:docMk/>
            <pc:sldMk cId="2317453836" sldId="284"/>
            <ac:picMk id="9" creationId="{02DBDECE-8114-453C-9BFD-11F21EC01F7F}"/>
          </ac:picMkLst>
        </pc:picChg>
        <pc:cxnChg chg="add">
          <ac:chgData name="Darky Seynaeve" userId="280dca7fe72dbdc3" providerId="LiveId" clId="{10527775-9B8C-4200-9B04-2BB5AD5AC808}" dt="2020-11-27T19:56:45.232" v="1500" actId="26606"/>
          <ac:cxnSpMkLst>
            <pc:docMk/>
            <pc:sldMk cId="2317453836" sldId="284"/>
            <ac:cxnSpMk id="22" creationId="{C49DA8F6-BCC1-4447-B54C-57856834B94B}"/>
          </ac:cxnSpMkLst>
        </pc:cxn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2827865946" sldId="285"/>
        </pc:sldMkLst>
        <pc:spChg chg="del">
          <ac:chgData name="Darky Seynaeve" userId="280dca7fe72dbdc3" providerId="LiveId" clId="{10527775-9B8C-4200-9B04-2BB5AD5AC808}" dt="2020-11-27T19:58:47.266" v="1557" actId="478"/>
          <ac:spMkLst>
            <pc:docMk/>
            <pc:sldMk cId="2827865946" sldId="285"/>
            <ac:spMk id="2" creationId="{56639331-A670-46C2-BA65-D27032D984EA}"/>
          </ac:spMkLst>
        </pc:spChg>
        <pc:spChg chg="del mod ord">
          <ac:chgData name="Darky Seynaeve" userId="280dca7fe72dbdc3" providerId="LiveId" clId="{10527775-9B8C-4200-9B04-2BB5AD5AC808}" dt="2020-11-27T20:10:09.090" v="1579" actId="478"/>
          <ac:spMkLst>
            <pc:docMk/>
            <pc:sldMk cId="2827865946" sldId="285"/>
            <ac:spMk id="3" creationId="{DD89A83F-9A69-4E29-B5FB-B37F99396538}"/>
          </ac:spMkLst>
        </pc:spChg>
        <pc:spChg chg="add mod ord">
          <ac:chgData name="Darky Seynaeve" userId="280dca7fe72dbdc3" providerId="LiveId" clId="{10527775-9B8C-4200-9B04-2BB5AD5AC808}" dt="2020-11-27T20:12:00.252" v="1609" actId="20577"/>
          <ac:spMkLst>
            <pc:docMk/>
            <pc:sldMk cId="2827865946" sldId="285"/>
            <ac:spMk id="5" creationId="{587B8797-E596-4237-9F8D-6E9922D8F321}"/>
          </ac:spMkLst>
        </pc:spChg>
        <pc:spChg chg="add">
          <ac:chgData name="Darky Seynaeve" userId="280dca7fe72dbdc3" providerId="LiveId" clId="{10527775-9B8C-4200-9B04-2BB5AD5AC808}" dt="2020-11-27T20:09:56.200" v="1577" actId="26606"/>
          <ac:spMkLst>
            <pc:docMk/>
            <pc:sldMk cId="2827865946" sldId="285"/>
            <ac:spMk id="71" creationId="{A44CB4EE-83AD-4C56-872E-1E3F03E706BB}"/>
          </ac:spMkLst>
        </pc:spChg>
        <pc:spChg chg="add">
          <ac:chgData name="Darky Seynaeve" userId="280dca7fe72dbdc3" providerId="LiveId" clId="{10527775-9B8C-4200-9B04-2BB5AD5AC808}" dt="2020-11-27T20:09:56.200" v="1577" actId="26606"/>
          <ac:spMkLst>
            <pc:docMk/>
            <pc:sldMk cId="2827865946" sldId="285"/>
            <ac:spMk id="73" creationId="{9255E12D-D5B1-4FC4-8749-107188960747}"/>
          </ac:spMkLst>
        </pc:spChg>
        <pc:spChg chg="add">
          <ac:chgData name="Darky Seynaeve" userId="280dca7fe72dbdc3" providerId="LiveId" clId="{10527775-9B8C-4200-9B04-2BB5AD5AC808}" dt="2020-11-27T20:09:56.200" v="1577" actId="26606"/>
          <ac:spMkLst>
            <pc:docMk/>
            <pc:sldMk cId="2827865946" sldId="285"/>
            <ac:spMk id="75" creationId="{9B20A794-0515-443F-9764-44A6569EC318}"/>
          </ac:spMkLst>
        </pc:spChg>
        <pc:spChg chg="add">
          <ac:chgData name="Darky Seynaeve" userId="280dca7fe72dbdc3" providerId="LiveId" clId="{10527775-9B8C-4200-9B04-2BB5AD5AC808}" dt="2020-11-27T20:09:56.200" v="1577" actId="26606"/>
          <ac:spMkLst>
            <pc:docMk/>
            <pc:sldMk cId="2827865946" sldId="285"/>
            <ac:spMk id="77" creationId="{A9CE15CA-2228-4197-93B9-E41A1DC42D51}"/>
          </ac:spMkLst>
        </pc:spChg>
        <pc:picChg chg="add mod">
          <ac:chgData name="Darky Seynaeve" userId="280dca7fe72dbdc3" providerId="LiveId" clId="{10527775-9B8C-4200-9B04-2BB5AD5AC808}" dt="2020-11-27T20:10:02.335" v="1578" actId="1076"/>
          <ac:picMkLst>
            <pc:docMk/>
            <pc:sldMk cId="2827865946" sldId="285"/>
            <ac:picMk id="12290" creationId="{30408507-F471-46B0-A24C-2632D60C3CA3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967681295" sldId="286"/>
        </pc:sldMkLst>
        <pc:spChg chg="mod ord">
          <ac:chgData name="Darky Seynaeve" userId="280dca7fe72dbdc3" providerId="LiveId" clId="{10527775-9B8C-4200-9B04-2BB5AD5AC808}" dt="2020-11-27T20:37:48.253" v="3063" actId="20577"/>
          <ac:spMkLst>
            <pc:docMk/>
            <pc:sldMk cId="967681295" sldId="286"/>
            <ac:spMk id="2" creationId="{B58A4F24-8958-4748-B3EF-1B95D3A7342A}"/>
          </ac:spMkLst>
        </pc:spChg>
        <pc:spChg chg="del">
          <ac:chgData name="Darky Seynaeve" userId="280dca7fe72dbdc3" providerId="LiveId" clId="{10527775-9B8C-4200-9B04-2BB5AD5AC808}" dt="2020-11-27T18:59:23.412" v="1225"/>
          <ac:spMkLst>
            <pc:docMk/>
            <pc:sldMk cId="967681295" sldId="286"/>
            <ac:spMk id="3" creationId="{4F93AEB2-A78C-45E2-86CE-C197574A08AD}"/>
          </ac:spMkLst>
        </pc:spChg>
        <pc:spChg chg="add">
          <ac:chgData name="Darky Seynaeve" userId="280dca7fe72dbdc3" providerId="LiveId" clId="{10527775-9B8C-4200-9B04-2BB5AD5AC808}" dt="2020-11-27T20:32:26.526" v="3003" actId="26606"/>
          <ac:spMkLst>
            <pc:docMk/>
            <pc:sldMk cId="967681295" sldId="286"/>
            <ac:spMk id="10" creationId="{FB5B0058-AF13-4859-B429-4EDDE2A26F7F}"/>
          </ac:spMkLst>
        </pc:spChg>
        <pc:spChg chg="add">
          <ac:chgData name="Darky Seynaeve" userId="280dca7fe72dbdc3" providerId="LiveId" clId="{10527775-9B8C-4200-9B04-2BB5AD5AC808}" dt="2020-11-27T20:32:26.526" v="3003" actId="26606"/>
          <ac:spMkLst>
            <pc:docMk/>
            <pc:sldMk cId="967681295" sldId="286"/>
            <ac:spMk id="12" creationId="{D84C2E9E-0B5D-4B5F-9A1F-70EBDCE39034}"/>
          </ac:spMkLst>
        </pc:spChg>
        <pc:picChg chg="add mod">
          <ac:chgData name="Darky Seynaeve" userId="280dca7fe72dbdc3" providerId="LiveId" clId="{10527775-9B8C-4200-9B04-2BB5AD5AC808}" dt="2020-11-27T20:32:26.526" v="3003" actId="26606"/>
          <ac:picMkLst>
            <pc:docMk/>
            <pc:sldMk cId="967681295" sldId="286"/>
            <ac:picMk id="5" creationId="{B4DB1148-7D71-4385-8448-224A41448D98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2269575016" sldId="287"/>
        </pc:sldMkLst>
        <pc:spChg chg="add del mod">
          <ac:chgData name="Darky Seynaeve" userId="280dca7fe72dbdc3" providerId="LiveId" clId="{10527775-9B8C-4200-9B04-2BB5AD5AC808}" dt="2020-11-27T20:38:16.250" v="3071" actId="478"/>
          <ac:spMkLst>
            <pc:docMk/>
            <pc:sldMk cId="2269575016" sldId="287"/>
            <ac:spMk id="2" creationId="{61065E92-886D-4403-9C26-B4C2E9ABE83F}"/>
          </ac:spMkLst>
        </pc:spChg>
        <pc:spChg chg="mod">
          <ac:chgData name="Darky Seynaeve" userId="280dca7fe72dbdc3" providerId="LiveId" clId="{10527775-9B8C-4200-9B04-2BB5AD5AC808}" dt="2020-11-27T20:39:51.956" v="3123" actId="20577"/>
          <ac:spMkLst>
            <pc:docMk/>
            <pc:sldMk cId="2269575016" sldId="287"/>
            <ac:spMk id="3" creationId="{566BD5CD-6EBA-4EC4-BD86-16C3DBCF03E1}"/>
          </ac:spMkLst>
        </pc:spChg>
        <pc:spChg chg="add del">
          <ac:chgData name="Darky Seynaeve" userId="280dca7fe72dbdc3" providerId="LiveId" clId="{10527775-9B8C-4200-9B04-2BB5AD5AC808}" dt="2020-11-27T20:38:03.596" v="3068" actId="22"/>
          <ac:spMkLst>
            <pc:docMk/>
            <pc:sldMk cId="2269575016" sldId="287"/>
            <ac:spMk id="8" creationId="{E70B6D9C-F94C-48BF-B4DF-9E3B4F814301}"/>
          </ac:spMkLst>
        </pc:spChg>
        <pc:picChg chg="add del mod ord">
          <ac:chgData name="Darky Seynaeve" userId="280dca7fe72dbdc3" providerId="LiveId" clId="{10527775-9B8C-4200-9B04-2BB5AD5AC808}" dt="2020-11-27T20:37:50.304" v="3065" actId="26606"/>
          <ac:picMkLst>
            <pc:docMk/>
            <pc:sldMk cId="2269575016" sldId="287"/>
            <ac:picMk id="5" creationId="{BE310A5D-EF22-4BF8-BC66-F15DE423E148}"/>
          </ac:picMkLst>
        </pc:picChg>
        <pc:picChg chg="add del">
          <ac:chgData name="Darky Seynaeve" userId="280dca7fe72dbdc3" providerId="LiveId" clId="{10527775-9B8C-4200-9B04-2BB5AD5AC808}" dt="2020-11-27T20:37:50.304" v="3065" actId="26606"/>
          <ac:picMkLst>
            <pc:docMk/>
            <pc:sldMk cId="2269575016" sldId="287"/>
            <ac:picMk id="10" creationId="{54DDEBDD-D8BD-41A6-8A0D-B00E3768B0F9}"/>
          </ac:picMkLst>
        </pc:picChg>
      </pc:sldChg>
      <pc:sldChg chg="addSp delSp modSp new mo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3911005221" sldId="288"/>
        </pc:sldMkLst>
        <pc:spChg chg="del">
          <ac:chgData name="Darky Seynaeve" userId="280dca7fe72dbdc3" providerId="LiveId" clId="{10527775-9B8C-4200-9B04-2BB5AD5AC808}" dt="2020-11-27T19:01:21.239" v="1234" actId="478"/>
          <ac:spMkLst>
            <pc:docMk/>
            <pc:sldMk cId="3911005221" sldId="288"/>
            <ac:spMk id="2" creationId="{0CA85CBE-6FCD-48AB-86D6-C430BFD51138}"/>
          </ac:spMkLst>
        </pc:spChg>
        <pc:spChg chg="del">
          <ac:chgData name="Darky Seynaeve" userId="280dca7fe72dbdc3" providerId="LiveId" clId="{10527775-9B8C-4200-9B04-2BB5AD5AC808}" dt="2020-11-27T19:01:25.510" v="1235" actId="478"/>
          <ac:spMkLst>
            <pc:docMk/>
            <pc:sldMk cId="3911005221" sldId="288"/>
            <ac:spMk id="3" creationId="{E7C31B6B-D6F7-4367-90B1-986CE77887C1}"/>
          </ac:spMkLst>
        </pc:spChg>
        <pc:spChg chg="add mod ord">
          <ac:chgData name="Darky Seynaeve" userId="280dca7fe72dbdc3" providerId="LiveId" clId="{10527775-9B8C-4200-9B04-2BB5AD5AC808}" dt="2020-11-27T19:13:35.982" v="1274" actId="1076"/>
          <ac:spMkLst>
            <pc:docMk/>
            <pc:sldMk cId="3911005221" sldId="288"/>
            <ac:spMk id="5" creationId="{E338A148-A7AA-449D-B45E-8083650E62FC}"/>
          </ac:spMkLst>
        </pc:spChg>
        <pc:spChg chg="add">
          <ac:chgData name="Darky Seynaeve" userId="280dca7fe72dbdc3" providerId="LiveId" clId="{10527775-9B8C-4200-9B04-2BB5AD5AC808}" dt="2020-11-27T19:11:51.761" v="1254" actId="26606"/>
          <ac:spMkLst>
            <pc:docMk/>
            <pc:sldMk cId="3911005221" sldId="288"/>
            <ac:spMk id="13" creationId="{5E8D2E83-FB3A-40E7-A9E5-7AB389D612B4}"/>
          </ac:spMkLst>
        </pc:spChg>
        <pc:picChg chg="add del mod">
          <ac:chgData name="Darky Seynaeve" userId="280dca7fe72dbdc3" providerId="LiveId" clId="{10527775-9B8C-4200-9B04-2BB5AD5AC808}" dt="2020-11-27T19:07:50.786" v="1244" actId="21"/>
          <ac:picMkLst>
            <pc:docMk/>
            <pc:sldMk cId="3911005221" sldId="288"/>
            <ac:picMk id="7" creationId="{A2FDE59C-6ABA-44E9-91B7-FC0CC0391566}"/>
          </ac:picMkLst>
        </pc:picChg>
        <pc:picChg chg="add mod">
          <ac:chgData name="Darky Seynaeve" userId="280dca7fe72dbdc3" providerId="LiveId" clId="{10527775-9B8C-4200-9B04-2BB5AD5AC808}" dt="2020-11-27T19:13:24.474" v="1273" actId="1076"/>
          <ac:picMkLst>
            <pc:docMk/>
            <pc:sldMk cId="3911005221" sldId="288"/>
            <ac:picMk id="8" creationId="{18896335-807A-4C93-99F5-5D1A29D1EB6A}"/>
          </ac:picMkLst>
        </pc:picChg>
      </pc:sldChg>
      <pc:sldChg chg="addSp delSp modSp new del mod">
        <pc:chgData name="Darky Seynaeve" userId="280dca7fe72dbdc3" providerId="LiveId" clId="{10527775-9B8C-4200-9B04-2BB5AD5AC808}" dt="2020-11-27T19:10:39.626" v="1253" actId="2696"/>
        <pc:sldMkLst>
          <pc:docMk/>
          <pc:sldMk cId="578403959" sldId="289"/>
        </pc:sldMkLst>
        <pc:spChg chg="del">
          <ac:chgData name="Darky Seynaeve" userId="280dca7fe72dbdc3" providerId="LiveId" clId="{10527775-9B8C-4200-9B04-2BB5AD5AC808}" dt="2020-11-27T19:09:17.933" v="1248" actId="478"/>
          <ac:spMkLst>
            <pc:docMk/>
            <pc:sldMk cId="578403959" sldId="289"/>
            <ac:spMk id="3" creationId="{A35516D5-5906-497C-9340-26A742664178}"/>
          </ac:spMkLst>
        </pc:spChg>
        <pc:picChg chg="add del mod">
          <ac:chgData name="Darky Seynaeve" userId="280dca7fe72dbdc3" providerId="LiveId" clId="{10527775-9B8C-4200-9B04-2BB5AD5AC808}" dt="2020-11-27T19:10:17.140" v="1251" actId="21"/>
          <ac:picMkLst>
            <pc:docMk/>
            <pc:sldMk cId="578403959" sldId="289"/>
            <ac:picMk id="4" creationId="{231882A0-DE15-4516-8C5B-C3099A9446E5}"/>
          </ac:picMkLst>
        </pc:picChg>
      </pc:sldChg>
      <pc:sldChg chg="addSp delSp new del mod">
        <pc:chgData name="Darky Seynaeve" userId="280dca7fe72dbdc3" providerId="LiveId" clId="{10527775-9B8C-4200-9B04-2BB5AD5AC808}" dt="2020-11-27T20:36:59.857" v="3031" actId="680"/>
        <pc:sldMkLst>
          <pc:docMk/>
          <pc:sldMk cId="3615596845" sldId="289"/>
        </pc:sldMkLst>
        <pc:spChg chg="add del">
          <ac:chgData name="Darky Seynaeve" userId="280dca7fe72dbdc3" providerId="LiveId" clId="{10527775-9B8C-4200-9B04-2BB5AD5AC808}" dt="2020-11-27T20:36:57.973" v="3030" actId="22"/>
          <ac:spMkLst>
            <pc:docMk/>
            <pc:sldMk cId="3615596845" sldId="289"/>
            <ac:spMk id="5" creationId="{A9D12F30-2D42-409D-8E7F-7AB886A9F12A}"/>
          </ac:spMkLst>
        </pc:spChg>
      </pc:sldChg>
      <pc:sldChg chg="addSp delSp modSp new mo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3948541028" sldId="289"/>
        </pc:sldMkLst>
        <pc:spChg chg="del">
          <ac:chgData name="Darky Seynaeve" userId="280dca7fe72dbdc3" providerId="LiveId" clId="{10527775-9B8C-4200-9B04-2BB5AD5AC808}" dt="2020-11-27T20:46:06.382" v="3267" actId="478"/>
          <ac:spMkLst>
            <pc:docMk/>
            <pc:sldMk cId="3948541028" sldId="289"/>
            <ac:spMk id="2" creationId="{823A08C3-2FB9-4EA9-B46F-3895C8D450DA}"/>
          </ac:spMkLst>
        </pc:spChg>
        <pc:spChg chg="del">
          <ac:chgData name="Darky Seynaeve" userId="280dca7fe72dbdc3" providerId="LiveId" clId="{10527775-9B8C-4200-9B04-2BB5AD5AC808}" dt="2020-11-27T20:42:42.042" v="3231" actId="931"/>
          <ac:spMkLst>
            <pc:docMk/>
            <pc:sldMk cId="3948541028" sldId="289"/>
            <ac:spMk id="3" creationId="{7422811E-24D5-4AB7-875E-86D02B9B2E16}"/>
          </ac:spMkLst>
        </pc:spChg>
        <pc:spChg chg="add mod ord">
          <ac:chgData name="Darky Seynaeve" userId="280dca7fe72dbdc3" providerId="LiveId" clId="{10527775-9B8C-4200-9B04-2BB5AD5AC808}" dt="2020-11-27T20:54:00.658" v="3396" actId="255"/>
          <ac:spMkLst>
            <pc:docMk/>
            <pc:sldMk cId="3948541028" sldId="289"/>
            <ac:spMk id="5" creationId="{7C59855F-DFAE-46F5-813C-FBB4C77E519A}"/>
          </ac:spMkLst>
        </pc:spChg>
        <pc:spChg chg="add del mod">
          <ac:chgData name="Darky Seynaeve" userId="280dca7fe72dbdc3" providerId="LiveId" clId="{10527775-9B8C-4200-9B04-2BB5AD5AC808}" dt="2020-11-27T20:43:20.158" v="3236" actId="478"/>
          <ac:spMkLst>
            <pc:docMk/>
            <pc:sldMk cId="3948541028" sldId="289"/>
            <ac:spMk id="9" creationId="{0CCEA497-8386-48FC-9105-644D08B92957}"/>
          </ac:spMkLst>
        </pc:spChg>
        <pc:spChg chg="add del">
          <ac:chgData name="Darky Seynaeve" userId="280dca7fe72dbdc3" providerId="LiveId" clId="{10527775-9B8C-4200-9B04-2BB5AD5AC808}" dt="2020-11-27T20:47:53.005" v="3271" actId="26606"/>
          <ac:spMkLst>
            <pc:docMk/>
            <pc:sldMk cId="3948541028" sldId="289"/>
            <ac:spMk id="71" creationId="{33CD251C-A887-4D2F-925B-FC097198538B}"/>
          </ac:spMkLst>
        </pc:spChg>
        <pc:spChg chg="add del">
          <ac:chgData name="Darky Seynaeve" userId="280dca7fe72dbdc3" providerId="LiveId" clId="{10527775-9B8C-4200-9B04-2BB5AD5AC808}" dt="2020-11-27T20:48:54.969" v="3277" actId="26606"/>
          <ac:spMkLst>
            <pc:docMk/>
            <pc:sldMk cId="3948541028" sldId="289"/>
            <ac:spMk id="135" creationId="{4F74D28C-3268-4E35-8EE1-D92CB4A85A7D}"/>
          </ac:spMkLst>
        </pc:spChg>
        <pc:spChg chg="add del">
          <ac:chgData name="Darky Seynaeve" userId="280dca7fe72dbdc3" providerId="LiveId" clId="{10527775-9B8C-4200-9B04-2BB5AD5AC808}" dt="2020-11-27T20:48:26.339" v="3274" actId="26606"/>
          <ac:spMkLst>
            <pc:docMk/>
            <pc:sldMk cId="3948541028" sldId="289"/>
            <ac:spMk id="192" creationId="{1ECAB1E8-8195-4748-BE71-FF806D86892E}"/>
          </ac:spMkLst>
        </pc:spChg>
        <pc:spChg chg="add del">
          <ac:chgData name="Darky Seynaeve" userId="280dca7fe72dbdc3" providerId="LiveId" clId="{10527775-9B8C-4200-9B04-2BB5AD5AC808}" dt="2020-11-27T20:48:26.339" v="3274" actId="26606"/>
          <ac:spMkLst>
            <pc:docMk/>
            <pc:sldMk cId="3948541028" sldId="289"/>
            <ac:spMk id="193" creationId="{57F6BDD4-E066-4008-8011-6CC31AEB4556}"/>
          </ac:spMkLst>
        </pc:spChg>
        <pc:spChg chg="add del">
          <ac:chgData name="Darky Seynaeve" userId="280dca7fe72dbdc3" providerId="LiveId" clId="{10527775-9B8C-4200-9B04-2BB5AD5AC808}" dt="2020-11-27T20:48:26.339" v="3274" actId="26606"/>
          <ac:spMkLst>
            <pc:docMk/>
            <pc:sldMk cId="3948541028" sldId="289"/>
            <ac:spMk id="194" creationId="{2711A8FB-68FC-45FC-B01E-38F809E2D439}"/>
          </ac:spMkLst>
        </pc:spChg>
        <pc:spChg chg="add del">
          <ac:chgData name="Darky Seynaeve" userId="280dca7fe72dbdc3" providerId="LiveId" clId="{10527775-9B8C-4200-9B04-2BB5AD5AC808}" dt="2020-11-27T20:48:26.339" v="3274" actId="26606"/>
          <ac:spMkLst>
            <pc:docMk/>
            <pc:sldMk cId="3948541028" sldId="289"/>
            <ac:spMk id="195" creationId="{2A865FE3-5FC9-4049-87CF-30019C46C0F5}"/>
          </ac:spMkLst>
        </pc:spChg>
        <pc:spChg chg="add del">
          <ac:chgData name="Darky Seynaeve" userId="280dca7fe72dbdc3" providerId="LiveId" clId="{10527775-9B8C-4200-9B04-2BB5AD5AC808}" dt="2020-11-27T20:48:54.940" v="3276" actId="26606"/>
          <ac:spMkLst>
            <pc:docMk/>
            <pc:sldMk cId="3948541028" sldId="289"/>
            <ac:spMk id="196" creationId="{1E547BA6-BAE0-43BB-A7CA-60F69CE252F0}"/>
          </ac:spMkLst>
        </pc:spChg>
        <pc:spChg chg="add del">
          <ac:chgData name="Darky Seynaeve" userId="280dca7fe72dbdc3" providerId="LiveId" clId="{10527775-9B8C-4200-9B04-2BB5AD5AC808}" dt="2020-11-27T20:48:54.940" v="3276" actId="26606"/>
          <ac:spMkLst>
            <pc:docMk/>
            <pc:sldMk cId="3948541028" sldId="289"/>
            <ac:spMk id="13316" creationId="{2B566528-1B12-4246-9431-5C2D7D081168}"/>
          </ac:spMkLst>
        </pc:spChg>
        <pc:spChg chg="add del">
          <ac:chgData name="Darky Seynaeve" userId="280dca7fe72dbdc3" providerId="LiveId" clId="{10527775-9B8C-4200-9B04-2BB5AD5AC808}" dt="2020-11-27T20:48:54.940" v="3276" actId="26606"/>
          <ac:spMkLst>
            <pc:docMk/>
            <pc:sldMk cId="3948541028" sldId="289"/>
            <ac:spMk id="13317" creationId="{2E80C965-DB6D-4F81-9E9E-B027384D0BD6}"/>
          </ac:spMkLst>
        </pc:spChg>
        <pc:spChg chg="add del">
          <ac:chgData name="Darky Seynaeve" userId="280dca7fe72dbdc3" providerId="LiveId" clId="{10527775-9B8C-4200-9B04-2BB5AD5AC808}" dt="2020-11-27T20:48:54.940" v="3276" actId="26606"/>
          <ac:spMkLst>
            <pc:docMk/>
            <pc:sldMk cId="3948541028" sldId="289"/>
            <ac:spMk id="13318" creationId="{A580F890-B085-4E95-96AA-55AEBEC5CE6E}"/>
          </ac:spMkLst>
        </pc:spChg>
        <pc:spChg chg="add del">
          <ac:chgData name="Darky Seynaeve" userId="280dca7fe72dbdc3" providerId="LiveId" clId="{10527775-9B8C-4200-9B04-2BB5AD5AC808}" dt="2020-11-27T20:48:54.940" v="3276" actId="26606"/>
          <ac:spMkLst>
            <pc:docMk/>
            <pc:sldMk cId="3948541028" sldId="289"/>
            <ac:spMk id="13319" creationId="{D3F51FEB-38FB-4F6C-9F7B-2F2AFAB65463}"/>
          </ac:spMkLst>
        </pc:spChg>
        <pc:spChg chg="add">
          <ac:chgData name="Darky Seynaeve" userId="280dca7fe72dbdc3" providerId="LiveId" clId="{10527775-9B8C-4200-9B04-2BB5AD5AC808}" dt="2020-11-27T20:48:54.969" v="3277" actId="26606"/>
          <ac:spMkLst>
            <pc:docMk/>
            <pc:sldMk cId="3948541028" sldId="289"/>
            <ac:spMk id="13321" creationId="{9228552E-C8B1-4A80-8448-0787CE0FC704}"/>
          </ac:spMkLst>
        </pc:spChg>
        <pc:grpChg chg="add del">
          <ac:chgData name="Darky Seynaeve" userId="280dca7fe72dbdc3" providerId="LiveId" clId="{10527775-9B8C-4200-9B04-2BB5AD5AC808}" dt="2020-11-27T20:47:53.005" v="3271" actId="26606"/>
          <ac:grpSpMkLst>
            <pc:docMk/>
            <pc:sldMk cId="3948541028" sldId="289"/>
            <ac:grpSpMk id="73" creationId="{770AE191-D2EA-45C9-A44D-830C188F74CB}"/>
          </ac:grpSpMkLst>
        </pc:grpChg>
        <pc:picChg chg="add del mod">
          <ac:chgData name="Darky Seynaeve" userId="280dca7fe72dbdc3" providerId="LiveId" clId="{10527775-9B8C-4200-9B04-2BB5AD5AC808}" dt="2020-11-27T20:42:53.772" v="3234" actId="478"/>
          <ac:picMkLst>
            <pc:docMk/>
            <pc:sldMk cId="3948541028" sldId="289"/>
            <ac:picMk id="7" creationId="{FE89ABC9-640D-48B1-9FBE-44F01AB5ED07}"/>
          </ac:picMkLst>
        </pc:picChg>
        <pc:picChg chg="add mod ord">
          <ac:chgData name="Darky Seynaeve" userId="280dca7fe72dbdc3" providerId="LiveId" clId="{10527775-9B8C-4200-9B04-2BB5AD5AC808}" dt="2020-11-27T20:48:54.969" v="3277" actId="26606"/>
          <ac:picMkLst>
            <pc:docMk/>
            <pc:sldMk cId="3948541028" sldId="289"/>
            <ac:picMk id="13314" creationId="{78309FF0-978B-44A1-BE01-2157EBD592A0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11:04:49.185" v="3872" actId="171"/>
        <pc:sldMkLst>
          <pc:docMk/>
          <pc:sldMk cId="3981450910" sldId="290"/>
        </pc:sldMkLst>
        <pc:spChg chg="del mod">
          <ac:chgData name="Darky Seynaeve" userId="280dca7fe72dbdc3" providerId="LiveId" clId="{10527775-9B8C-4200-9B04-2BB5AD5AC808}" dt="2020-11-27T20:57:58.654" v="3420" actId="478"/>
          <ac:spMkLst>
            <pc:docMk/>
            <pc:sldMk cId="3981450910" sldId="290"/>
            <ac:spMk id="2" creationId="{22DD717F-1983-4B54-8709-F91EB3B8F58C}"/>
          </ac:spMkLst>
        </pc:spChg>
        <pc:spChg chg="add mod ord">
          <ac:chgData name="Darky Seynaeve" userId="280dca7fe72dbdc3" providerId="LiveId" clId="{10527775-9B8C-4200-9B04-2BB5AD5AC808}" dt="2020-11-28T11:04:49.185" v="3872" actId="171"/>
          <ac:spMkLst>
            <pc:docMk/>
            <pc:sldMk cId="3981450910" sldId="290"/>
            <ac:spMk id="2" creationId="{F1957F7A-1264-42F4-A38A-98AF898B7810}"/>
          </ac:spMkLst>
        </pc:spChg>
        <pc:spChg chg="del">
          <ac:chgData name="Darky Seynaeve" userId="280dca7fe72dbdc3" providerId="LiveId" clId="{10527775-9B8C-4200-9B04-2BB5AD5AC808}" dt="2020-11-27T20:55:43.979" v="3414" actId="478"/>
          <ac:spMkLst>
            <pc:docMk/>
            <pc:sldMk cId="3981450910" sldId="290"/>
            <ac:spMk id="3" creationId="{2E37875E-10C8-4B9F-8BEB-01C0BF6B610F}"/>
          </ac:spMkLst>
        </pc:spChg>
        <pc:spChg chg="add mod">
          <ac:chgData name="Darky Seynaeve" userId="280dca7fe72dbdc3" providerId="LiveId" clId="{10527775-9B8C-4200-9B04-2BB5AD5AC808}" dt="2020-11-28T11:04:29.629" v="3869" actId="1076"/>
          <ac:spMkLst>
            <pc:docMk/>
            <pc:sldMk cId="3981450910" sldId="290"/>
            <ac:spMk id="5" creationId="{A07483F1-2F5F-4E25-95EB-946462A3027E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12" creationId="{8FC9BE17-9A7B-462D-AE50-3D8777387304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14" creationId="{3EBE8569-6AEC-4B8C-8D53-2DE337CDBA65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16" creationId="{55D4142C-5077-457F-A6AD-3FECFDB39685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18" creationId="{7A5F0580-5EE9-419F-96EE-B6529EF6E7D0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23" creationId="{94E4D846-3AFC-4F86-8C35-24B0542A269D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25" creationId="{284781B9-12CB-45C3-907A-9ED93FF72C65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27" creationId="{55D4142C-5077-457F-A6AD-3FECFDB39685}"/>
          </ac:spMkLst>
        </pc:spChg>
        <pc:spChg chg="add del">
          <ac:chgData name="Darky Seynaeve" userId="280dca7fe72dbdc3" providerId="LiveId" clId="{10527775-9B8C-4200-9B04-2BB5AD5AC808}" dt="2020-11-27T20:58:32.150" v="3422" actId="26606"/>
          <ac:spMkLst>
            <pc:docMk/>
            <pc:sldMk cId="3981450910" sldId="290"/>
            <ac:spMk id="29" creationId="{7A5F0580-5EE9-419F-96EE-B6529EF6E7D0}"/>
          </ac:spMkLst>
        </pc:spChg>
        <pc:picChg chg="add mod ord">
          <ac:chgData name="Darky Seynaeve" userId="280dca7fe72dbdc3" providerId="LiveId" clId="{10527775-9B8C-4200-9B04-2BB5AD5AC808}" dt="2020-11-27T20:58:39.203" v="3423" actId="1076"/>
          <ac:picMkLst>
            <pc:docMk/>
            <pc:sldMk cId="3981450910" sldId="290"/>
            <ac:picMk id="7" creationId="{8CA49272-A4B0-497A-AA31-818487526102}"/>
          </ac:picMkLst>
        </pc:picChg>
      </pc:sldChg>
      <pc:sldChg chg="addSp delSp modSp new mod modTransition setBg">
        <pc:chgData name="Darky Seynaeve" userId="280dca7fe72dbdc3" providerId="LiveId" clId="{10527775-9B8C-4200-9B04-2BB5AD5AC808}" dt="2020-11-28T09:56:38.701" v="3866"/>
        <pc:sldMkLst>
          <pc:docMk/>
          <pc:sldMk cId="4053643480" sldId="291"/>
        </pc:sldMkLst>
        <pc:spChg chg="del">
          <ac:chgData name="Darky Seynaeve" userId="280dca7fe72dbdc3" providerId="LiveId" clId="{10527775-9B8C-4200-9B04-2BB5AD5AC808}" dt="2020-11-27T22:16:59.976" v="3785" actId="478"/>
          <ac:spMkLst>
            <pc:docMk/>
            <pc:sldMk cId="4053643480" sldId="291"/>
            <ac:spMk id="2" creationId="{C0626B4C-FFEE-4173-8E1B-5133CA164297}"/>
          </ac:spMkLst>
        </pc:spChg>
        <pc:spChg chg="del">
          <ac:chgData name="Darky Seynaeve" userId="280dca7fe72dbdc3" providerId="LiveId" clId="{10527775-9B8C-4200-9B04-2BB5AD5AC808}" dt="2020-11-27T22:29:50.995" v="3799" actId="931"/>
          <ac:spMkLst>
            <pc:docMk/>
            <pc:sldMk cId="4053643480" sldId="291"/>
            <ac:spMk id="3" creationId="{74390D59-39E7-48BB-80C9-B564382C912F}"/>
          </ac:spMkLst>
        </pc:spChg>
        <pc:spChg chg="add mod">
          <ac:chgData name="Darky Seynaeve" userId="280dca7fe72dbdc3" providerId="LiveId" clId="{10527775-9B8C-4200-9B04-2BB5AD5AC808}" dt="2020-11-27T22:32:29.580" v="3822" actId="20577"/>
          <ac:spMkLst>
            <pc:docMk/>
            <pc:sldMk cId="4053643480" sldId="291"/>
            <ac:spMk id="5" creationId="{B53853A9-1C12-4BF1-B922-20F27CCA5278}"/>
          </ac:spMkLst>
        </pc:spChg>
        <pc:spChg chg="add del">
          <ac:chgData name="Darky Seynaeve" userId="280dca7fe72dbdc3" providerId="LiveId" clId="{10527775-9B8C-4200-9B04-2BB5AD5AC808}" dt="2020-11-27T22:30:29.280" v="3801" actId="478"/>
          <ac:spMkLst>
            <pc:docMk/>
            <pc:sldMk cId="4053643480" sldId="291"/>
            <ac:spMk id="11" creationId="{A917959B-9568-47C7-BD5D-19780F515116}"/>
          </ac:spMkLst>
        </pc:spChg>
        <pc:spChg chg="add">
          <ac:chgData name="Darky Seynaeve" userId="280dca7fe72dbdc3" providerId="LiveId" clId="{10527775-9B8C-4200-9B04-2BB5AD5AC808}" dt="2020-11-27T22:30:21.542" v="3800" actId="26606"/>
          <ac:spMkLst>
            <pc:docMk/>
            <pc:sldMk cId="4053643480" sldId="291"/>
            <ac:spMk id="14" creationId="{E51BA4DF-2BD4-4EC2-B1DB-B27C8AC71864}"/>
          </ac:spMkLst>
        </pc:spChg>
        <pc:picChg chg="add mod ord modCrop">
          <ac:chgData name="Darky Seynaeve" userId="280dca7fe72dbdc3" providerId="LiveId" clId="{10527775-9B8C-4200-9B04-2BB5AD5AC808}" dt="2020-11-27T22:33:42.406" v="3828" actId="732"/>
          <ac:picMkLst>
            <pc:docMk/>
            <pc:sldMk cId="4053643480" sldId="291"/>
            <ac:picMk id="7" creationId="{4431FBBD-5054-4FDF-8BD2-E68D38A06B4E}"/>
          </ac:picMkLst>
        </pc:picChg>
      </pc:sldChg>
      <pc:sldChg chg="addSp delSp modSp new mod modTransition setBg setClrOvrMap">
        <pc:chgData name="Darky Seynaeve" userId="280dca7fe72dbdc3" providerId="LiveId" clId="{10527775-9B8C-4200-9B04-2BB5AD5AC808}" dt="2020-11-28T09:56:38.701" v="3866"/>
        <pc:sldMkLst>
          <pc:docMk/>
          <pc:sldMk cId="4281882600" sldId="292"/>
        </pc:sldMkLst>
        <pc:spChg chg="del mod ord">
          <ac:chgData name="Darky Seynaeve" userId="280dca7fe72dbdc3" providerId="LiveId" clId="{10527775-9B8C-4200-9B04-2BB5AD5AC808}" dt="2020-11-27T21:56:58.066" v="3452" actId="478"/>
          <ac:spMkLst>
            <pc:docMk/>
            <pc:sldMk cId="4281882600" sldId="292"/>
            <ac:spMk id="2" creationId="{732956DA-6941-4340-90C9-5967FBAD3FAF}"/>
          </ac:spMkLst>
        </pc:spChg>
        <pc:spChg chg="mod ord">
          <ac:chgData name="Darky Seynaeve" userId="280dca7fe72dbdc3" providerId="LiveId" clId="{10527775-9B8C-4200-9B04-2BB5AD5AC808}" dt="2020-11-27T21:59:50.373" v="3485" actId="20577"/>
          <ac:spMkLst>
            <pc:docMk/>
            <pc:sldMk cId="4281882600" sldId="292"/>
            <ac:spMk id="3" creationId="{768B2898-B4C2-43F3-A8F5-3EBDB14C6880}"/>
          </ac:spMkLst>
        </pc:spChg>
        <pc:spChg chg="add mod ord">
          <ac:chgData name="Darky Seynaeve" userId="280dca7fe72dbdc3" providerId="LiveId" clId="{10527775-9B8C-4200-9B04-2BB5AD5AC808}" dt="2020-11-27T21:59:20.318" v="3480" actId="171"/>
          <ac:spMkLst>
            <pc:docMk/>
            <pc:sldMk cId="4281882600" sldId="292"/>
            <ac:spMk id="5" creationId="{26D3B814-EEFC-4083-8AE9-91159DEA0470}"/>
          </ac:spMkLst>
        </pc:spChg>
        <pc:spChg chg="add del">
          <ac:chgData name="Darky Seynaeve" userId="280dca7fe72dbdc3" providerId="LiveId" clId="{10527775-9B8C-4200-9B04-2BB5AD5AC808}" dt="2020-11-27T21:45:07.470" v="3444" actId="26606"/>
          <ac:spMkLst>
            <pc:docMk/>
            <pc:sldMk cId="4281882600" sldId="292"/>
            <ac:spMk id="71" creationId="{6B5E2835-4E47-45B3-9CFE-732FF7B05472}"/>
          </ac:spMkLst>
        </pc:spChg>
        <pc:spChg chg="add del">
          <ac:chgData name="Darky Seynaeve" userId="280dca7fe72dbdc3" providerId="LiveId" clId="{10527775-9B8C-4200-9B04-2BB5AD5AC808}" dt="2020-11-27T21:45:07.470" v="3444" actId="26606"/>
          <ac:spMkLst>
            <pc:docMk/>
            <pc:sldMk cId="4281882600" sldId="292"/>
            <ac:spMk id="73" creationId="{5B45AD5D-AA52-4F7B-9362-576A39AD9E09}"/>
          </ac:spMkLst>
        </pc:spChg>
        <pc:spChg chg="add del">
          <ac:chgData name="Darky Seynaeve" userId="280dca7fe72dbdc3" providerId="LiveId" clId="{10527775-9B8C-4200-9B04-2BB5AD5AC808}" dt="2020-11-27T21:45:07.470" v="3444" actId="26606"/>
          <ac:spMkLst>
            <pc:docMk/>
            <pc:sldMk cId="4281882600" sldId="292"/>
            <ac:spMk id="75" creationId="{AEDD7960-4866-4399-BEF6-DD1431AB4E34}"/>
          </ac:spMkLst>
        </pc:spChg>
        <pc:spChg chg="add del">
          <ac:chgData name="Darky Seynaeve" userId="280dca7fe72dbdc3" providerId="LiveId" clId="{10527775-9B8C-4200-9B04-2BB5AD5AC808}" dt="2020-11-27T21:45:07.470" v="3444" actId="26606"/>
          <ac:spMkLst>
            <pc:docMk/>
            <pc:sldMk cId="4281882600" sldId="292"/>
            <ac:spMk id="77" creationId="{55D4142C-5077-457F-A6AD-3FECFDB39685}"/>
          </ac:spMkLst>
        </pc:spChg>
        <pc:spChg chg="add">
          <ac:chgData name="Darky Seynaeve" userId="280dca7fe72dbdc3" providerId="LiveId" clId="{10527775-9B8C-4200-9B04-2BB5AD5AC808}" dt="2020-11-27T21:56:51.075" v="3451" actId="26606"/>
          <ac:spMkLst>
            <pc:docMk/>
            <pc:sldMk cId="4281882600" sldId="292"/>
            <ac:spMk id="78" creationId="{9AA72BD9-2C5A-4EDC-931F-5AA08EACA0F3}"/>
          </ac:spMkLst>
        </pc:spChg>
        <pc:spChg chg="add del">
          <ac:chgData name="Darky Seynaeve" userId="280dca7fe72dbdc3" providerId="LiveId" clId="{10527775-9B8C-4200-9B04-2BB5AD5AC808}" dt="2020-11-27T21:45:07.470" v="3444" actId="26606"/>
          <ac:spMkLst>
            <pc:docMk/>
            <pc:sldMk cId="4281882600" sldId="292"/>
            <ac:spMk id="79" creationId="{7A5F0580-5EE9-419F-96EE-B6529EF6E7D0}"/>
          </ac:spMkLst>
        </pc:spChg>
        <pc:spChg chg="add">
          <ac:chgData name="Darky Seynaeve" userId="280dca7fe72dbdc3" providerId="LiveId" clId="{10527775-9B8C-4200-9B04-2BB5AD5AC808}" dt="2020-11-27T21:56:51.075" v="3451" actId="26606"/>
          <ac:spMkLst>
            <pc:docMk/>
            <pc:sldMk cId="4281882600" sldId="292"/>
            <ac:spMk id="80" creationId="{DD3981AC-7B61-4947-BCF3-F7AA7FA385B9}"/>
          </ac:spMkLst>
        </pc:spChg>
        <pc:spChg chg="add">
          <ac:chgData name="Darky Seynaeve" userId="280dca7fe72dbdc3" providerId="LiveId" clId="{10527775-9B8C-4200-9B04-2BB5AD5AC808}" dt="2020-11-27T21:56:51.075" v="3451" actId="26606"/>
          <ac:spMkLst>
            <pc:docMk/>
            <pc:sldMk cId="4281882600" sldId="292"/>
            <ac:spMk id="82" creationId="{55D4142C-5077-457F-A6AD-3FECFDB39685}"/>
          </ac:spMkLst>
        </pc:spChg>
        <pc:spChg chg="add">
          <ac:chgData name="Darky Seynaeve" userId="280dca7fe72dbdc3" providerId="LiveId" clId="{10527775-9B8C-4200-9B04-2BB5AD5AC808}" dt="2020-11-27T21:56:51.075" v="3451" actId="26606"/>
          <ac:spMkLst>
            <pc:docMk/>
            <pc:sldMk cId="4281882600" sldId="292"/>
            <ac:spMk id="84" creationId="{7A5F0580-5EE9-419F-96EE-B6529EF6E7D0}"/>
          </ac:spMkLst>
        </pc:spChg>
        <pc:spChg chg="add del">
          <ac:chgData name="Darky Seynaeve" userId="280dca7fe72dbdc3" providerId="LiveId" clId="{10527775-9B8C-4200-9B04-2BB5AD5AC808}" dt="2020-11-27T21:45:21.498" v="3447" actId="26606"/>
          <ac:spMkLst>
            <pc:docMk/>
            <pc:sldMk cId="4281882600" sldId="292"/>
            <ac:spMk id="14340" creationId="{8108D317-7CBD-4897-BD1F-959436D2A3BE}"/>
          </ac:spMkLst>
        </pc:spChg>
        <pc:spChg chg="add del">
          <ac:chgData name="Darky Seynaeve" userId="280dca7fe72dbdc3" providerId="LiveId" clId="{10527775-9B8C-4200-9B04-2BB5AD5AC808}" dt="2020-11-27T21:45:21.498" v="3447" actId="26606"/>
          <ac:spMkLst>
            <pc:docMk/>
            <pc:sldMk cId="4281882600" sldId="292"/>
            <ac:spMk id="14341" creationId="{D6297641-8B9F-4767-9606-8A11313227BF}"/>
          </ac:spMkLst>
        </pc:spChg>
        <pc:spChg chg="add del">
          <ac:chgData name="Darky Seynaeve" userId="280dca7fe72dbdc3" providerId="LiveId" clId="{10527775-9B8C-4200-9B04-2BB5AD5AC808}" dt="2020-11-27T21:45:21.498" v="3447" actId="26606"/>
          <ac:spMkLst>
            <pc:docMk/>
            <pc:sldMk cId="4281882600" sldId="292"/>
            <ac:spMk id="14342" creationId="{D8F3CA65-EA00-46B4-9616-39E6853F7BED}"/>
          </ac:spMkLst>
        </pc:spChg>
        <pc:spChg chg="add del">
          <ac:chgData name="Darky Seynaeve" userId="280dca7fe72dbdc3" providerId="LiveId" clId="{10527775-9B8C-4200-9B04-2BB5AD5AC808}" dt="2020-11-27T21:56:51.075" v="3451" actId="26606"/>
          <ac:spMkLst>
            <pc:docMk/>
            <pc:sldMk cId="4281882600" sldId="292"/>
            <ac:spMk id="14344" creationId="{3CD9DF72-87A3-404E-A828-84CBF11A8303}"/>
          </ac:spMkLst>
        </pc:spChg>
        <pc:picChg chg="add mod ord">
          <ac:chgData name="Darky Seynaeve" userId="280dca7fe72dbdc3" providerId="LiveId" clId="{10527775-9B8C-4200-9B04-2BB5AD5AC808}" dt="2020-11-27T21:57:14.043" v="3454" actId="1076"/>
          <ac:picMkLst>
            <pc:docMk/>
            <pc:sldMk cId="4281882600" sldId="292"/>
            <ac:picMk id="4" creationId="{8348D89D-C44E-4D62-BC7B-BDC99A051A2A}"/>
          </ac:picMkLst>
        </pc:picChg>
        <pc:picChg chg="add del mod ord">
          <ac:chgData name="Darky Seynaeve" userId="280dca7fe72dbdc3" providerId="LiveId" clId="{10527775-9B8C-4200-9B04-2BB5AD5AC808}" dt="2020-11-27T21:45:32.515" v="3449" actId="478"/>
          <ac:picMkLst>
            <pc:docMk/>
            <pc:sldMk cId="4281882600" sldId="292"/>
            <ac:picMk id="14338" creationId="{8522EADB-D15D-4FA5-9B20-1780598920EB}"/>
          </ac:picMkLst>
        </pc:picChg>
        <pc:cxnChg chg="add del">
          <ac:chgData name="Darky Seynaeve" userId="280dca7fe72dbdc3" providerId="LiveId" clId="{10527775-9B8C-4200-9B04-2BB5AD5AC808}" dt="2020-11-27T21:56:51.075" v="3451" actId="26606"/>
          <ac:cxnSpMkLst>
            <pc:docMk/>
            <pc:sldMk cId="4281882600" sldId="292"/>
            <ac:cxnSpMk id="14345" creationId="{20E3A342-4D61-4E3F-AF90-1AB42AEB96CC}"/>
          </ac:cxnSpMkLst>
        </pc:cxnChg>
      </pc:sldChg>
      <pc:sldMasterChg chg="modTransition modSldLayout">
        <pc:chgData name="Darky Seynaeve" userId="280dca7fe72dbdc3" providerId="LiveId" clId="{10527775-9B8C-4200-9B04-2BB5AD5AC808}" dt="2020-11-28T09:56:38.701" v="3866"/>
        <pc:sldMasterMkLst>
          <pc:docMk/>
          <pc:sldMasterMk cId="3912113552" sldId="2147483648"/>
        </pc:sldMasterMkLst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1292717251" sldId="2147483649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2096783482" sldId="2147483650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2716523068" sldId="2147483651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2468124604" sldId="2147483652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4186094863" sldId="2147483653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1045114925" sldId="2147483654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3696207979" sldId="2147483655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431094699" sldId="2147483656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1651317607" sldId="2147483657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2038876891" sldId="2147483658"/>
          </pc:sldLayoutMkLst>
        </pc:sldLayoutChg>
        <pc:sldLayoutChg chg="modTransition">
          <pc:chgData name="Darky Seynaeve" userId="280dca7fe72dbdc3" providerId="LiveId" clId="{10527775-9B8C-4200-9B04-2BB5AD5AC808}" dt="2020-11-28T09:56:38.701" v="3866"/>
          <pc:sldLayoutMkLst>
            <pc:docMk/>
            <pc:sldMasterMk cId="3912113552" sldId="2147483648"/>
            <pc:sldLayoutMk cId="3091087147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34A1F5-931A-4F22-BA8F-32C50992BD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9E1EBCA-C622-4A03-852C-06AAAC5517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558F2AA-A117-4EF3-8DA2-22D1666E1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510482C-D93C-47CA-B399-EF5626723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7569DAA-3C23-4910-BFBF-25F0A44BE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9271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640C0E-BC9C-4176-8376-7CA1B3DB8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4C15585-844F-4399-9A36-0F7D8F153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1802663-CA4A-4DFE-AC69-59FACEFC4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72E417D-E777-474A-AD95-C3E2191F7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E7D6788-2719-47ED-9335-65BC3D3AF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9678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2EE278-A663-4476-9CF9-CDC505299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FB94F60-C83B-4F90-B4EB-3470FB5AF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13F03DD-42AD-47B1-AE6F-2A3F5EF60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748972B-9F34-4819-97DB-F309CEDD6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C3DBF02-D4BB-4CDB-AAB1-5EE7D1F72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1652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F413C6-A1F8-4F17-BAFA-ED81B7BAD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38E3789-1E65-4D3E-A9D6-30146FEDB3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B29AFE3-C984-4757-A5AD-4659DFDB37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D27B95E-6A29-4744-875E-7C5FA5821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7F23128-E295-4529-AC16-C1885A4C8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79523CE-2A99-43A2-B0E4-B73AAC983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6812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7A8284-2932-4A03-A19C-8FDA6F5BA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D3DB3E1-2188-4EF9-A3DE-1F2765AD9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95769CC-D596-482D-8343-8137E52BE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D397E95B-0507-462D-94D5-B60AE0EB74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0766942-B54F-4F98-B111-78AFA213C9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05148E9-DEE4-4F0D-B7A1-44EE21E8B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484E298-7867-4D36-ACDC-B5D2BD034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4579D464-CE6F-400E-B22E-6CB5B5367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8609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3BD79A-E91D-4FA0-BA72-353864BD0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5F61889-E948-4FFF-8D54-F12892E85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B225293-37D6-4458-A11A-AA30CBCC0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1542742-391C-4B4F-A69B-5371EC046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4511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C15525E9-8C02-4087-8526-775BC4A5D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38D740D-3BA0-41E6-96DC-6F549E679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2F36017-5FDE-4E32-825F-95AF6E44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9620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E3B4DC-576D-4516-A3DC-56470B56E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D0944C8-4688-41C8-A7B9-42563092F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CCC62DC-4451-438C-AAC1-334B4D175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4D38702-E5D5-4FA2-A54C-16A4327A4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F2B4E5E-BA75-4243-BD47-19E3BA02C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236FFC7-0F3E-45D8-807A-5B7FE292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3109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5B6E60-5B00-42F2-B259-3717209EC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1231896-44ED-4794-BBC2-DD869677EE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4EF385D-260D-4C83-B4C3-E0089F978F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C95BC81-D035-4546-A93F-9666F4355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61BAA58-A2FA-4AE6-965C-1D0B17DDF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4567ECE-FE39-4E70-80A8-5714422CA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131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7C0590-61B9-46B0-B181-3745CF392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8DEF2BA-174E-4EDC-8A7B-2D4EF8784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4A024B7-6D89-4750-961C-73E8BADE6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B9D4D7E-07A4-476A-ADE6-339E1EFD7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90CA62-9844-4D86-BC23-FADA52E3D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887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EC06909-F157-444F-85EA-1056752A9F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E7BC85D-4CAE-47EB-866D-C95E5C42E3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8F37582-19CC-498B-9228-D6E510AAC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B41D54-0290-4422-86EF-E7188362D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69614CC-3375-4AF7-84D3-CB9C7028E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9108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BCC772D-FE34-4ED7-8E1A-6ED760396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9F11534-7E22-497A-B646-60CA33C3F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38B977B-0944-4572-AAAA-E78732FABF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84F30-5E5F-4C92-A774-C7DE632EB19C}" type="datetimeFigureOut">
              <a:rPr lang="nl-BE" smtClean="0"/>
              <a:t>1/12/2020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64B82E1-706A-4272-B3FD-6C701A2470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5AA89A6-9A78-4339-AEFB-AE4BA1D33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CEEE7-3F50-4D71-B0B5-4354D368353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211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ll things Advent at Nativity - Nativity Catholic Church">
            <a:extLst>
              <a:ext uri="{FF2B5EF4-FFF2-40B4-BE49-F238E27FC236}">
                <a16:creationId xmlns:a16="http://schemas.microsoft.com/office/drawing/2014/main" id="{1D91E2F7-7517-4AD2-8A13-4B19115356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5780358-A575-4939-918D-155AB5DFE6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5143" y="1994230"/>
            <a:ext cx="10270603" cy="4135437"/>
          </a:xfrm>
        </p:spPr>
        <p:txBody>
          <a:bodyPr>
            <a:normAutofit/>
          </a:bodyPr>
          <a:lstStyle/>
          <a:p>
            <a:pPr algn="r"/>
            <a:r>
              <a:rPr lang="nl-BE" b="1" dirty="0">
                <a:solidFill>
                  <a:srgbClr val="FFFFFF"/>
                </a:solidFill>
                <a:latin typeface="Bradley Hand ITC" panose="03070402050302030203" pitchFamily="66" charset="0"/>
              </a:rPr>
              <a:t>Plaats maken </a:t>
            </a:r>
            <a:br>
              <a:rPr lang="nl-BE" b="1" dirty="0">
                <a:solidFill>
                  <a:srgbClr val="FFFFFF"/>
                </a:solidFill>
                <a:latin typeface="Bradley Hand ITC" panose="03070402050302030203" pitchFamily="66" charset="0"/>
              </a:rPr>
            </a:br>
            <a:r>
              <a:rPr lang="nl-BE" b="1" dirty="0">
                <a:solidFill>
                  <a:srgbClr val="FFFFFF"/>
                </a:solidFill>
                <a:latin typeface="Bradley Hand ITC" panose="03070402050302030203" pitchFamily="66" charset="0"/>
              </a:rPr>
              <a:t>voor licht </a:t>
            </a:r>
            <a:br>
              <a:rPr lang="nl-BE" b="1" dirty="0">
                <a:solidFill>
                  <a:srgbClr val="FFFFFF"/>
                </a:solidFill>
                <a:latin typeface="Bradley Hand ITC" panose="03070402050302030203" pitchFamily="66" charset="0"/>
              </a:rPr>
            </a:br>
            <a:r>
              <a:rPr lang="nl-BE" b="1" dirty="0">
                <a:solidFill>
                  <a:srgbClr val="FFFFFF"/>
                </a:solidFill>
                <a:latin typeface="Bradley Hand ITC" panose="03070402050302030203" pitchFamily="66" charset="0"/>
              </a:rPr>
              <a:t>in ons leven</a:t>
            </a:r>
          </a:p>
        </p:txBody>
      </p:sp>
    </p:spTree>
    <p:extLst>
      <p:ext uri="{BB962C8B-B14F-4D97-AF65-F5344CB8AC3E}">
        <p14:creationId xmlns:p14="http://schemas.microsoft.com/office/powerpoint/2010/main" val="33479063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2A42E3B-9FED-47B2-8C6B-1179F0C49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E2421FB-F590-454A-8BEC-74F4CE939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4A0672E-8D27-4F84-9C17-6FFBB02CB2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94904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7C787E23-C46F-49E2-BC81-053A782F4C9D}"/>
              </a:ext>
            </a:extLst>
          </p:cNvPr>
          <p:cNvSpPr txBox="1"/>
          <p:nvPr/>
        </p:nvSpPr>
        <p:spPr>
          <a:xfrm>
            <a:off x="4167962" y="528667"/>
            <a:ext cx="73894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BE" sz="5400" dirty="0">
                <a:solidFill>
                  <a:schemeClr val="bg1"/>
                </a:solidFill>
              </a:rPr>
              <a:t>Kijken naar wat komt, </a:t>
            </a:r>
          </a:p>
          <a:p>
            <a:pPr algn="r"/>
            <a:r>
              <a:rPr lang="nl-BE" sz="5400" dirty="0">
                <a:solidFill>
                  <a:schemeClr val="bg1"/>
                </a:solidFill>
              </a:rPr>
              <a:t>niet naar wat voorbij is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9CD49DC8-F330-421A-BFC5-ADC7A258A813}"/>
              </a:ext>
            </a:extLst>
          </p:cNvPr>
          <p:cNvSpPr txBox="1"/>
          <p:nvPr/>
        </p:nvSpPr>
        <p:spPr>
          <a:xfrm>
            <a:off x="627321" y="5007935"/>
            <a:ext cx="3955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7200" dirty="0">
                <a:solidFill>
                  <a:srgbClr val="B482DA"/>
                </a:solidFill>
              </a:rPr>
              <a:t>Advent…</a:t>
            </a:r>
            <a:r>
              <a:rPr lang="nl-B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156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ll things Advent at Nativity - Nativity Catholic Church">
            <a:extLst>
              <a:ext uri="{FF2B5EF4-FFF2-40B4-BE49-F238E27FC236}">
                <a16:creationId xmlns:a16="http://schemas.microsoft.com/office/drawing/2014/main" id="{F42C1605-3850-4C1C-8CA7-190D72854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5" name="Group 134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38" name="Group 137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42" name="Freeform: Shape 141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3" name="Freeform: Shape 142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9" name="Group 138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3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40" name="Freeform: Shape 139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1" name="Freeform: Shape 140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1C769E6-300C-4713-BF43-1A9F243DF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692" y="2171666"/>
            <a:ext cx="10717192" cy="568317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BE" sz="5200" b="1" dirty="0">
                <a:solidFill>
                  <a:srgbClr val="B482DA"/>
                </a:solidFill>
              </a:rPr>
              <a:t>Wachten op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BE" sz="5200" b="1" dirty="0">
                <a:solidFill>
                  <a:srgbClr val="B482DA"/>
                </a:solidFill>
              </a:rPr>
              <a:t>het Licht dat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BE" sz="5200" b="1" dirty="0">
                <a:solidFill>
                  <a:srgbClr val="B482DA"/>
                </a:solidFill>
              </a:rPr>
              <a:t>duisternis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BE" sz="5200" b="1" dirty="0">
                <a:solidFill>
                  <a:srgbClr val="B482DA"/>
                </a:solidFill>
              </a:rPr>
              <a:t>verdrijft</a:t>
            </a:r>
          </a:p>
        </p:txBody>
      </p:sp>
    </p:spTree>
    <p:extLst>
      <p:ext uri="{BB962C8B-B14F-4D97-AF65-F5344CB8AC3E}">
        <p14:creationId xmlns:p14="http://schemas.microsoft.com/office/powerpoint/2010/main" val="393481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Tijdelijke aanduiding voor inhoud 4" descr="Afbeelding met tafel, bloem, plant, versierd&#10;&#10;Automatisch gegenereerde beschrijving">
            <a:extLst>
              <a:ext uri="{FF2B5EF4-FFF2-40B4-BE49-F238E27FC236}">
                <a16:creationId xmlns:a16="http://schemas.microsoft.com/office/drawing/2014/main" id="{ADEDDA7D-6F07-4EA1-BBB5-6616713BF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79A3FC2-B75E-4821-9141-4DBFBC5E6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506" y="340938"/>
            <a:ext cx="9144000" cy="12752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</a:rPr>
              <a:t>Wachten</a:t>
            </a:r>
            <a:r>
              <a:rPr lang="en-US" sz="6000" b="1" dirty="0">
                <a:solidFill>
                  <a:srgbClr val="FFFFFF"/>
                </a:solidFill>
              </a:rPr>
              <a:t> op </a:t>
            </a:r>
            <a:r>
              <a:rPr lang="en-US" sz="6000" b="1" dirty="0" err="1">
                <a:solidFill>
                  <a:srgbClr val="FFFFFF"/>
                </a:solidFill>
              </a:rPr>
              <a:t>Hij</a:t>
            </a:r>
            <a:r>
              <a:rPr lang="en-US" sz="6000" b="1" dirty="0">
                <a:solidFill>
                  <a:srgbClr val="FFFFFF"/>
                </a:solidFill>
              </a:rPr>
              <a:t> die </a:t>
            </a:r>
            <a:r>
              <a:rPr lang="en-US" sz="6000" b="1" dirty="0" err="1">
                <a:solidFill>
                  <a:srgbClr val="FFFFFF"/>
                </a:solidFill>
              </a:rPr>
              <a:t>komt</a:t>
            </a:r>
            <a:r>
              <a:rPr lang="en-US" sz="6000" b="1" dirty="0">
                <a:solidFill>
                  <a:srgbClr val="FFFFFF"/>
                </a:solidFill>
              </a:rPr>
              <a:t>… </a:t>
            </a:r>
          </a:p>
        </p:txBody>
      </p:sp>
    </p:spTree>
    <p:extLst>
      <p:ext uri="{BB962C8B-B14F-4D97-AF65-F5344CB8AC3E}">
        <p14:creationId xmlns:p14="http://schemas.microsoft.com/office/powerpoint/2010/main" val="19343557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4426AB7-D619-4515-962A-BC83909EC0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3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E47DF98-723F-4AAC-ABCF-CACBC438F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840" y="256540"/>
            <a:ext cx="1170432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EA29FC7C-9308-4FDE-8DCA-405668055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895600" y="5768204"/>
            <a:ext cx="6400800" cy="0"/>
          </a:xfrm>
          <a:prstGeom prst="line">
            <a:avLst/>
          </a:prstGeom>
          <a:ln>
            <a:solidFill>
              <a:srgbClr val="703C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B45967C5-19C8-4E55-8572-8D69766C4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2520" y="4408806"/>
            <a:ext cx="9966960" cy="221604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800" b="1" dirty="0" err="1">
                <a:solidFill>
                  <a:srgbClr val="703C66"/>
                </a:solidFill>
              </a:rPr>
              <a:t>Plaats</a:t>
            </a:r>
            <a:r>
              <a:rPr lang="en-US" sz="5800" b="1" dirty="0">
                <a:solidFill>
                  <a:srgbClr val="703C66"/>
                </a:solidFill>
              </a:rPr>
              <a:t> </a:t>
            </a:r>
            <a:r>
              <a:rPr lang="en-US" sz="5800" b="1" dirty="0" err="1">
                <a:solidFill>
                  <a:srgbClr val="703C66"/>
                </a:solidFill>
              </a:rPr>
              <a:t>maken</a:t>
            </a:r>
            <a:r>
              <a:rPr lang="en-US" sz="5800" b="1" dirty="0">
                <a:solidFill>
                  <a:srgbClr val="703C66"/>
                </a:solidFill>
              </a:rPr>
              <a:t> </a:t>
            </a:r>
            <a:r>
              <a:rPr lang="en-US" sz="5800" b="1" dirty="0" err="1">
                <a:solidFill>
                  <a:srgbClr val="703C66"/>
                </a:solidFill>
              </a:rPr>
              <a:t>voor</a:t>
            </a:r>
            <a:r>
              <a:rPr lang="en-US" sz="5800" b="1" dirty="0">
                <a:solidFill>
                  <a:srgbClr val="703C66"/>
                </a:solidFill>
              </a:rPr>
              <a:t> </a:t>
            </a:r>
            <a:r>
              <a:rPr lang="en-US" sz="5800" b="1" dirty="0" err="1">
                <a:solidFill>
                  <a:srgbClr val="703C66"/>
                </a:solidFill>
              </a:rPr>
              <a:t>licht</a:t>
            </a:r>
            <a:r>
              <a:rPr lang="en-US" sz="5800" b="1" dirty="0">
                <a:solidFill>
                  <a:srgbClr val="703C66"/>
                </a:solidFill>
              </a:rPr>
              <a:t>… </a:t>
            </a:r>
            <a:br>
              <a:rPr lang="en-US" sz="5800" b="1" dirty="0">
                <a:solidFill>
                  <a:srgbClr val="703C66"/>
                </a:solidFill>
              </a:rPr>
            </a:br>
            <a:r>
              <a:rPr lang="en-US" sz="5800" b="1" dirty="0" err="1">
                <a:solidFill>
                  <a:srgbClr val="703C66"/>
                </a:solidFill>
              </a:rPr>
              <a:t>voor</a:t>
            </a:r>
            <a:r>
              <a:rPr lang="en-US" sz="5800" b="1" dirty="0">
                <a:solidFill>
                  <a:srgbClr val="703C66"/>
                </a:solidFill>
              </a:rPr>
              <a:t> </a:t>
            </a:r>
            <a:r>
              <a:rPr lang="en-US" sz="5800" b="1" dirty="0" err="1">
                <a:solidFill>
                  <a:srgbClr val="703C66"/>
                </a:solidFill>
              </a:rPr>
              <a:t>hèt</a:t>
            </a:r>
            <a:r>
              <a:rPr lang="en-US" sz="5800" b="1" dirty="0">
                <a:solidFill>
                  <a:srgbClr val="703C66"/>
                </a:solidFill>
              </a:rPr>
              <a:t> LICHT !</a:t>
            </a:r>
          </a:p>
        </p:txBody>
      </p:sp>
      <p:pic>
        <p:nvPicPr>
          <p:cNvPr id="5122" name="Picture 2" descr="All things Advent at Nativity - Nativity Catholic Church">
            <a:extLst>
              <a:ext uri="{FF2B5EF4-FFF2-40B4-BE49-F238E27FC236}">
                <a16:creationId xmlns:a16="http://schemas.microsoft.com/office/drawing/2014/main" id="{B5365C12-8ECB-4AD4-B4E3-D4B526E46F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3840" y="256540"/>
            <a:ext cx="11704320" cy="376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C6777B5-64F4-4200-B099-34168B69F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B733E98-6D25-44C5-8DF9-6672CE14C9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0"/>
            <a:ext cx="12191980" cy="6095990"/>
          </a:xfrm>
          <a:custGeom>
            <a:avLst/>
            <a:gdLst/>
            <a:ahLst/>
            <a:cxnLst/>
            <a:rect l="l" t="t" r="r" b="b"/>
            <a:pathLst>
              <a:path w="12192000" h="6096000">
                <a:moveTo>
                  <a:pt x="7230262" y="5906862"/>
                </a:moveTo>
                <a:lnTo>
                  <a:pt x="7197115" y="5913338"/>
                </a:lnTo>
                <a:lnTo>
                  <a:pt x="7214545" y="5911744"/>
                </a:lnTo>
                <a:cubicBezTo>
                  <a:pt x="7220308" y="5910958"/>
                  <a:pt x="7225785" y="5909624"/>
                  <a:pt x="7230262" y="5906862"/>
                </a:cubicBezTo>
                <a:close/>
                <a:moveTo>
                  <a:pt x="7009120" y="5850263"/>
                </a:moveTo>
                <a:lnTo>
                  <a:pt x="7021563" y="5861355"/>
                </a:lnTo>
                <a:lnTo>
                  <a:pt x="7021563" y="5861354"/>
                </a:lnTo>
                <a:close/>
                <a:moveTo>
                  <a:pt x="7768443" y="5742074"/>
                </a:moveTo>
                <a:lnTo>
                  <a:pt x="7768443" y="5742075"/>
                </a:lnTo>
                <a:lnTo>
                  <a:pt x="7792447" y="5764553"/>
                </a:lnTo>
                <a:cubicBezTo>
                  <a:pt x="7785969" y="5758457"/>
                  <a:pt x="7779301" y="5752361"/>
                  <a:pt x="7768443" y="5742074"/>
                </a:cubicBezTo>
                <a:close/>
                <a:moveTo>
                  <a:pt x="4038748" y="5739955"/>
                </a:moveTo>
                <a:lnTo>
                  <a:pt x="4030517" y="5751599"/>
                </a:lnTo>
                <a:cubicBezTo>
                  <a:pt x="4026230" y="5759505"/>
                  <a:pt x="4021242" y="5765745"/>
                  <a:pt x="4015609" y="5770450"/>
                </a:cubicBezTo>
                <a:lnTo>
                  <a:pt x="3996845" y="5780104"/>
                </a:lnTo>
                <a:cubicBezTo>
                  <a:pt x="4010562" y="5776555"/>
                  <a:pt x="4021944" y="5767411"/>
                  <a:pt x="4030518" y="5751599"/>
                </a:cubicBezTo>
                <a:close/>
                <a:moveTo>
                  <a:pt x="6245343" y="5736549"/>
                </a:moveTo>
                <a:lnTo>
                  <a:pt x="6274406" y="5743345"/>
                </a:lnTo>
                <a:lnTo>
                  <a:pt x="6291247" y="5749662"/>
                </a:lnTo>
                <a:lnTo>
                  <a:pt x="6291385" y="5749714"/>
                </a:lnTo>
                <a:lnTo>
                  <a:pt x="6306284" y="5755552"/>
                </a:lnTo>
                <a:lnTo>
                  <a:pt x="6308075" y="5755968"/>
                </a:lnTo>
                <a:lnTo>
                  <a:pt x="6313855" y="5758133"/>
                </a:lnTo>
                <a:cubicBezTo>
                  <a:pt x="6321454" y="5760521"/>
                  <a:pt x="6329151" y="5762258"/>
                  <a:pt x="6337048" y="5762696"/>
                </a:cubicBezTo>
                <a:lnTo>
                  <a:pt x="6308075" y="5755968"/>
                </a:lnTo>
                <a:lnTo>
                  <a:pt x="6291385" y="5749714"/>
                </a:lnTo>
                <a:lnTo>
                  <a:pt x="6276197" y="5743764"/>
                </a:lnTo>
                <a:lnTo>
                  <a:pt x="6274406" y="5743345"/>
                </a:lnTo>
                <a:lnTo>
                  <a:pt x="6268613" y="5741171"/>
                </a:lnTo>
                <a:cubicBezTo>
                  <a:pt x="6260996" y="5738770"/>
                  <a:pt x="6253273" y="5737013"/>
                  <a:pt x="6245343" y="5736549"/>
                </a:cubicBezTo>
                <a:close/>
                <a:moveTo>
                  <a:pt x="6558837" y="5706717"/>
                </a:moveTo>
                <a:cubicBezTo>
                  <a:pt x="6548970" y="5706068"/>
                  <a:pt x="6539355" y="5706473"/>
                  <a:pt x="6529984" y="5708163"/>
                </a:cubicBezTo>
                <a:lnTo>
                  <a:pt x="6589207" y="5711593"/>
                </a:lnTo>
                <a:cubicBezTo>
                  <a:pt x="6578825" y="5709068"/>
                  <a:pt x="6568705" y="5707366"/>
                  <a:pt x="6558837" y="5706717"/>
                </a:cubicBezTo>
                <a:close/>
                <a:moveTo>
                  <a:pt x="4834454" y="5646059"/>
                </a:moveTo>
                <a:cubicBezTo>
                  <a:pt x="4849504" y="5662538"/>
                  <a:pt x="4866316" y="5668776"/>
                  <a:pt x="4883986" y="5670301"/>
                </a:cubicBezTo>
                <a:lnTo>
                  <a:pt x="4858238" y="5663787"/>
                </a:lnTo>
                <a:cubicBezTo>
                  <a:pt x="4849945" y="5659978"/>
                  <a:pt x="4841980" y="5654298"/>
                  <a:pt x="4834454" y="5646059"/>
                </a:cubicBezTo>
                <a:close/>
                <a:moveTo>
                  <a:pt x="5056443" y="5643725"/>
                </a:moveTo>
                <a:lnTo>
                  <a:pt x="5072588" y="5644505"/>
                </a:lnTo>
                <a:cubicBezTo>
                  <a:pt x="5078053" y="5645963"/>
                  <a:pt x="5083590" y="5648726"/>
                  <a:pt x="5089162" y="5653107"/>
                </a:cubicBezTo>
                <a:cubicBezTo>
                  <a:pt x="5078019" y="5644344"/>
                  <a:pt x="5067015" y="5642058"/>
                  <a:pt x="5056443" y="5643725"/>
                </a:cubicBezTo>
                <a:close/>
                <a:moveTo>
                  <a:pt x="739852" y="5343843"/>
                </a:moveTo>
                <a:cubicBezTo>
                  <a:pt x="733899" y="5350392"/>
                  <a:pt x="728660" y="5358013"/>
                  <a:pt x="724278" y="5365062"/>
                </a:cubicBezTo>
                <a:cubicBezTo>
                  <a:pt x="719849" y="5372206"/>
                  <a:pt x="714527" y="5377552"/>
                  <a:pt x="708621" y="5381222"/>
                </a:cubicBezTo>
                <a:lnTo>
                  <a:pt x="691439" y="5386697"/>
                </a:lnTo>
                <a:lnTo>
                  <a:pt x="708622" y="5381222"/>
                </a:lnTo>
                <a:cubicBezTo>
                  <a:pt x="714527" y="5377552"/>
                  <a:pt x="719849" y="5372206"/>
                  <a:pt x="724279" y="5365062"/>
                </a:cubicBezTo>
                <a:cubicBezTo>
                  <a:pt x="728660" y="5358013"/>
                  <a:pt x="733899" y="5350392"/>
                  <a:pt x="739852" y="5343843"/>
                </a:cubicBezTo>
                <a:close/>
                <a:moveTo>
                  <a:pt x="8934151" y="5275333"/>
                </a:moveTo>
                <a:cubicBezTo>
                  <a:pt x="8940248" y="5280573"/>
                  <a:pt x="8947058" y="5285906"/>
                  <a:pt x="8954249" y="5290264"/>
                </a:cubicBezTo>
                <a:lnTo>
                  <a:pt x="8962389" y="5293563"/>
                </a:lnTo>
                <a:lnTo>
                  <a:pt x="8954250" y="5290264"/>
                </a:lnTo>
                <a:cubicBezTo>
                  <a:pt x="8947058" y="5285906"/>
                  <a:pt x="8940248" y="5280573"/>
                  <a:pt x="8934151" y="5275333"/>
                </a:cubicBezTo>
                <a:close/>
                <a:moveTo>
                  <a:pt x="2314816" y="5273737"/>
                </a:moveTo>
                <a:cubicBezTo>
                  <a:pt x="2309720" y="5274714"/>
                  <a:pt x="2304339" y="5276762"/>
                  <a:pt x="2300909" y="5279143"/>
                </a:cubicBezTo>
                <a:cubicBezTo>
                  <a:pt x="2267856" y="5302385"/>
                  <a:pt x="2242281" y="5314291"/>
                  <a:pt x="2216515" y="5314887"/>
                </a:cubicBezTo>
                <a:cubicBezTo>
                  <a:pt x="2242281" y="5314291"/>
                  <a:pt x="2267856" y="5302385"/>
                  <a:pt x="2300910" y="5279143"/>
                </a:cubicBezTo>
                <a:close/>
                <a:moveTo>
                  <a:pt x="1916629" y="5252000"/>
                </a:moveTo>
                <a:lnTo>
                  <a:pt x="1907132" y="5255330"/>
                </a:lnTo>
                <a:lnTo>
                  <a:pt x="1866619" y="5265015"/>
                </a:lnTo>
                <a:lnTo>
                  <a:pt x="1907133" y="5255330"/>
                </a:lnTo>
                <a:close/>
                <a:moveTo>
                  <a:pt x="2058204" y="5241232"/>
                </a:moveTo>
                <a:cubicBezTo>
                  <a:pt x="2076636" y="5242946"/>
                  <a:pt x="2095174" y="5243803"/>
                  <a:pt x="2108194" y="5255939"/>
                </a:cubicBezTo>
                <a:cubicBezTo>
                  <a:pt x="2095175" y="5243803"/>
                  <a:pt x="2076636" y="5242946"/>
                  <a:pt x="2058204" y="5241232"/>
                </a:cubicBezTo>
                <a:close/>
                <a:moveTo>
                  <a:pt x="0" y="0"/>
                </a:moveTo>
                <a:lnTo>
                  <a:pt x="12191456" y="0"/>
                </a:lnTo>
                <a:lnTo>
                  <a:pt x="12191456" y="873938"/>
                </a:lnTo>
                <a:lnTo>
                  <a:pt x="12192000" y="873938"/>
                </a:lnTo>
                <a:lnTo>
                  <a:pt x="12192000" y="3249107"/>
                </a:lnTo>
                <a:cubicBezTo>
                  <a:pt x="12192000" y="3264730"/>
                  <a:pt x="12192000" y="3274255"/>
                  <a:pt x="12192000" y="3283970"/>
                </a:cubicBezTo>
                <a:lnTo>
                  <a:pt x="12192000" y="3681702"/>
                </a:lnTo>
                <a:lnTo>
                  <a:pt x="12160947" y="3710323"/>
                </a:lnTo>
                <a:cubicBezTo>
                  <a:pt x="12118083" y="3731849"/>
                  <a:pt x="12072360" y="3751282"/>
                  <a:pt x="12026448" y="3770523"/>
                </a:cubicBezTo>
                <a:cubicBezTo>
                  <a:pt x="12013114" y="3776049"/>
                  <a:pt x="11998443" y="3779097"/>
                  <a:pt x="11986443" y="3786526"/>
                </a:cubicBezTo>
                <a:cubicBezTo>
                  <a:pt x="11931195" y="3820436"/>
                  <a:pt x="11877664" y="3857014"/>
                  <a:pt x="11821656" y="3889591"/>
                </a:cubicBezTo>
                <a:cubicBezTo>
                  <a:pt x="11763931" y="3923310"/>
                  <a:pt x="11712304" y="3963126"/>
                  <a:pt x="11672489" y="4017039"/>
                </a:cubicBezTo>
                <a:cubicBezTo>
                  <a:pt x="11635529" y="4067143"/>
                  <a:pt x="11599714" y="4118007"/>
                  <a:pt x="11562947" y="4168300"/>
                </a:cubicBezTo>
                <a:cubicBezTo>
                  <a:pt x="11553613" y="4181065"/>
                  <a:pt x="11545039" y="4196115"/>
                  <a:pt x="11532275" y="4204307"/>
                </a:cubicBezTo>
                <a:cubicBezTo>
                  <a:pt x="11505795" y="4221452"/>
                  <a:pt x="11476838" y="4235359"/>
                  <a:pt x="11448453" y="4249457"/>
                </a:cubicBezTo>
                <a:cubicBezTo>
                  <a:pt x="11424069" y="4261459"/>
                  <a:pt x="11398160" y="4270411"/>
                  <a:pt x="11374346" y="4283366"/>
                </a:cubicBezTo>
                <a:cubicBezTo>
                  <a:pt x="11355296" y="4293655"/>
                  <a:pt x="11338339" y="4307943"/>
                  <a:pt x="11320623" y="4320897"/>
                </a:cubicBezTo>
                <a:cubicBezTo>
                  <a:pt x="11305192" y="4332136"/>
                  <a:pt x="11288238" y="4341852"/>
                  <a:pt x="11275283" y="4355378"/>
                </a:cubicBezTo>
                <a:cubicBezTo>
                  <a:pt x="11243658" y="4388145"/>
                  <a:pt x="11211843" y="4420340"/>
                  <a:pt x="11172600" y="4444536"/>
                </a:cubicBezTo>
                <a:cubicBezTo>
                  <a:pt x="11133927" y="4468538"/>
                  <a:pt x="11097350" y="4495401"/>
                  <a:pt x="11058869" y="4519786"/>
                </a:cubicBezTo>
                <a:cubicBezTo>
                  <a:pt x="11021146" y="4543599"/>
                  <a:pt x="10987046" y="4569697"/>
                  <a:pt x="10967423" y="4611991"/>
                </a:cubicBezTo>
                <a:cubicBezTo>
                  <a:pt x="10958661" y="4630659"/>
                  <a:pt x="10946279" y="4651044"/>
                  <a:pt x="10929704" y="4661903"/>
                </a:cubicBezTo>
                <a:cubicBezTo>
                  <a:pt x="10906081" y="4677334"/>
                  <a:pt x="10876171" y="4682859"/>
                  <a:pt x="10850453" y="4696003"/>
                </a:cubicBezTo>
                <a:cubicBezTo>
                  <a:pt x="10820162" y="4711434"/>
                  <a:pt x="10785111" y="4724770"/>
                  <a:pt x="10764534" y="4749345"/>
                </a:cubicBezTo>
                <a:cubicBezTo>
                  <a:pt x="10746246" y="4771255"/>
                  <a:pt x="10727767" y="4788399"/>
                  <a:pt x="10703573" y="4802305"/>
                </a:cubicBezTo>
                <a:cubicBezTo>
                  <a:pt x="10686617" y="4812022"/>
                  <a:pt x="10674046" y="4829738"/>
                  <a:pt x="10656519" y="4837740"/>
                </a:cubicBezTo>
                <a:cubicBezTo>
                  <a:pt x="10633467" y="4848409"/>
                  <a:pt x="10610225" y="4856791"/>
                  <a:pt x="10590031" y="4873366"/>
                </a:cubicBezTo>
                <a:cubicBezTo>
                  <a:pt x="10569075" y="4890510"/>
                  <a:pt x="10545263" y="4904036"/>
                  <a:pt x="10523354" y="4920039"/>
                </a:cubicBezTo>
                <a:cubicBezTo>
                  <a:pt x="10511734" y="4928611"/>
                  <a:pt x="10502208" y="4939851"/>
                  <a:pt x="10490969" y="4948806"/>
                </a:cubicBezTo>
                <a:cubicBezTo>
                  <a:pt x="10470394" y="4965188"/>
                  <a:pt x="10449438" y="4981191"/>
                  <a:pt x="10428291" y="4996622"/>
                </a:cubicBezTo>
                <a:cubicBezTo>
                  <a:pt x="10407146" y="5012055"/>
                  <a:pt x="10386952" y="5029961"/>
                  <a:pt x="10363709" y="5041201"/>
                </a:cubicBezTo>
                <a:cubicBezTo>
                  <a:pt x="10324086" y="5060251"/>
                  <a:pt x="10280840" y="5071682"/>
                  <a:pt x="10242357" y="5092257"/>
                </a:cubicBezTo>
                <a:cubicBezTo>
                  <a:pt x="10203304" y="5113211"/>
                  <a:pt x="10166536" y="5139503"/>
                  <a:pt x="10131863" y="5167315"/>
                </a:cubicBezTo>
                <a:cubicBezTo>
                  <a:pt x="10104430" y="5189224"/>
                  <a:pt x="10078713" y="5210943"/>
                  <a:pt x="10044230" y="5222182"/>
                </a:cubicBezTo>
                <a:cubicBezTo>
                  <a:pt x="10024990" y="5228470"/>
                  <a:pt x="10004797" y="5242186"/>
                  <a:pt x="9993175" y="5258189"/>
                </a:cubicBezTo>
                <a:cubicBezTo>
                  <a:pt x="9968027" y="5293049"/>
                  <a:pt x="9935832" y="5317626"/>
                  <a:pt x="9899446" y="5338582"/>
                </a:cubicBezTo>
                <a:cubicBezTo>
                  <a:pt x="9850865" y="5366776"/>
                  <a:pt x="9802858" y="5395543"/>
                  <a:pt x="9754088" y="5423166"/>
                </a:cubicBezTo>
                <a:cubicBezTo>
                  <a:pt x="9725323" y="5439551"/>
                  <a:pt x="9696749" y="5456885"/>
                  <a:pt x="9666265" y="5468888"/>
                </a:cubicBezTo>
                <a:cubicBezTo>
                  <a:pt x="9603971" y="5493655"/>
                  <a:pt x="9540152" y="5514799"/>
                  <a:pt x="9477283" y="5537851"/>
                </a:cubicBezTo>
                <a:cubicBezTo>
                  <a:pt x="9456709" y="5545280"/>
                  <a:pt x="9437278" y="5555949"/>
                  <a:pt x="9416321" y="5562426"/>
                </a:cubicBezTo>
                <a:cubicBezTo>
                  <a:pt x="9393650" y="5569475"/>
                  <a:pt x="9369267" y="5571571"/>
                  <a:pt x="9346597" y="5578619"/>
                </a:cubicBezTo>
                <a:cubicBezTo>
                  <a:pt x="9308875" y="5590240"/>
                  <a:pt x="9272298" y="5605101"/>
                  <a:pt x="9234579" y="5616911"/>
                </a:cubicBezTo>
                <a:cubicBezTo>
                  <a:pt x="9161805" y="5639582"/>
                  <a:pt x="9088840" y="5661299"/>
                  <a:pt x="9015878" y="5682826"/>
                </a:cubicBezTo>
                <a:cubicBezTo>
                  <a:pt x="9000257" y="5687399"/>
                  <a:pt x="8983301" y="5687970"/>
                  <a:pt x="8967871" y="5692923"/>
                </a:cubicBezTo>
                <a:cubicBezTo>
                  <a:pt x="8926911" y="5706259"/>
                  <a:pt x="8886142" y="5720736"/>
                  <a:pt x="8845565" y="5735407"/>
                </a:cubicBezTo>
                <a:cubicBezTo>
                  <a:pt x="8820990" y="5744361"/>
                  <a:pt x="8796985" y="5755409"/>
                  <a:pt x="8772219" y="5763982"/>
                </a:cubicBezTo>
                <a:cubicBezTo>
                  <a:pt x="8752407" y="5770840"/>
                  <a:pt x="8732023" y="5776174"/>
                  <a:pt x="8711448" y="5780366"/>
                </a:cubicBezTo>
                <a:cubicBezTo>
                  <a:pt x="8693731" y="5783986"/>
                  <a:pt x="8675253" y="5783603"/>
                  <a:pt x="8657726" y="5787986"/>
                </a:cubicBezTo>
                <a:cubicBezTo>
                  <a:pt x="8610288" y="5799797"/>
                  <a:pt x="8563425" y="5813133"/>
                  <a:pt x="8516369" y="5825705"/>
                </a:cubicBezTo>
                <a:cubicBezTo>
                  <a:pt x="8497511" y="5830659"/>
                  <a:pt x="8478269" y="5834280"/>
                  <a:pt x="8459979" y="5840566"/>
                </a:cubicBezTo>
                <a:cubicBezTo>
                  <a:pt x="8411019" y="5857141"/>
                  <a:pt x="8362822" y="5875999"/>
                  <a:pt x="8313671" y="5891622"/>
                </a:cubicBezTo>
                <a:cubicBezTo>
                  <a:pt x="8272903" y="5904576"/>
                  <a:pt x="8230992" y="5913910"/>
                  <a:pt x="8189651" y="5925341"/>
                </a:cubicBezTo>
                <a:cubicBezTo>
                  <a:pt x="8172124" y="5930295"/>
                  <a:pt x="8155359" y="5937343"/>
                  <a:pt x="8137835" y="5941534"/>
                </a:cubicBezTo>
                <a:cubicBezTo>
                  <a:pt x="8098590" y="5951059"/>
                  <a:pt x="8058774" y="5959059"/>
                  <a:pt x="8019339" y="5968586"/>
                </a:cubicBezTo>
                <a:cubicBezTo>
                  <a:pt x="7996859" y="5974110"/>
                  <a:pt x="7975142" y="5984017"/>
                  <a:pt x="7952280" y="5987637"/>
                </a:cubicBezTo>
                <a:cubicBezTo>
                  <a:pt x="7897987" y="5996209"/>
                  <a:pt x="7843311" y="6002305"/>
                  <a:pt x="7788636" y="6009163"/>
                </a:cubicBezTo>
                <a:cubicBezTo>
                  <a:pt x="7732247" y="6016211"/>
                  <a:pt x="7676047" y="6023642"/>
                  <a:pt x="7619655" y="6029928"/>
                </a:cubicBezTo>
                <a:cubicBezTo>
                  <a:pt x="7588795" y="6033168"/>
                  <a:pt x="7557742" y="6033738"/>
                  <a:pt x="7526880" y="6036786"/>
                </a:cubicBezTo>
                <a:cubicBezTo>
                  <a:pt x="7499828" y="6039455"/>
                  <a:pt x="7472967" y="6044407"/>
                  <a:pt x="7445916" y="6047647"/>
                </a:cubicBezTo>
                <a:cubicBezTo>
                  <a:pt x="7422483" y="6050313"/>
                  <a:pt x="7398860" y="6051837"/>
                  <a:pt x="7375428" y="6054505"/>
                </a:cubicBezTo>
                <a:cubicBezTo>
                  <a:pt x="7337899" y="6058885"/>
                  <a:pt x="7300559" y="6063839"/>
                  <a:pt x="7263220" y="6068411"/>
                </a:cubicBezTo>
                <a:cubicBezTo>
                  <a:pt x="7247599" y="6070126"/>
                  <a:pt x="7231214" y="6074888"/>
                  <a:pt x="7216547" y="6072032"/>
                </a:cubicBezTo>
                <a:cubicBezTo>
                  <a:pt x="7179587" y="6064791"/>
                  <a:pt x="7143199" y="6066887"/>
                  <a:pt x="7106432" y="6071840"/>
                </a:cubicBezTo>
                <a:cubicBezTo>
                  <a:pt x="7093860" y="6073555"/>
                  <a:pt x="7080334" y="6073174"/>
                  <a:pt x="7068141" y="6069936"/>
                </a:cubicBezTo>
                <a:cubicBezTo>
                  <a:pt x="7043184" y="6063457"/>
                  <a:pt x="7018991" y="6054313"/>
                  <a:pt x="6994415" y="6046313"/>
                </a:cubicBezTo>
                <a:cubicBezTo>
                  <a:pt x="6991747" y="6045361"/>
                  <a:pt x="6988509" y="6045169"/>
                  <a:pt x="6985653" y="6044599"/>
                </a:cubicBezTo>
                <a:cubicBezTo>
                  <a:pt x="6969457" y="6041359"/>
                  <a:pt x="6953457" y="6038120"/>
                  <a:pt x="6937263" y="6035263"/>
                </a:cubicBezTo>
                <a:cubicBezTo>
                  <a:pt x="6928501" y="6033738"/>
                  <a:pt x="6919547" y="6033549"/>
                  <a:pt x="6910782" y="6032214"/>
                </a:cubicBezTo>
                <a:cubicBezTo>
                  <a:pt x="6876872" y="6026880"/>
                  <a:pt x="6839534" y="6035834"/>
                  <a:pt x="6810195" y="6012784"/>
                </a:cubicBezTo>
                <a:cubicBezTo>
                  <a:pt x="6791144" y="5997923"/>
                  <a:pt x="6772665" y="6001353"/>
                  <a:pt x="6752283" y="6003639"/>
                </a:cubicBezTo>
                <a:cubicBezTo>
                  <a:pt x="6736851" y="6005353"/>
                  <a:pt x="6721038" y="6004782"/>
                  <a:pt x="6705417" y="6004974"/>
                </a:cubicBezTo>
                <a:cubicBezTo>
                  <a:pt x="6677984" y="6005543"/>
                  <a:pt x="6650551" y="6005735"/>
                  <a:pt x="6623118" y="6006687"/>
                </a:cubicBezTo>
                <a:cubicBezTo>
                  <a:pt x="6614353" y="6007067"/>
                  <a:pt x="6605401" y="6011832"/>
                  <a:pt x="6596828" y="6011070"/>
                </a:cubicBezTo>
                <a:cubicBezTo>
                  <a:pt x="6557201" y="6007449"/>
                  <a:pt x="6517576" y="6001734"/>
                  <a:pt x="6477951" y="5998495"/>
                </a:cubicBezTo>
                <a:cubicBezTo>
                  <a:pt x="6455472" y="5996591"/>
                  <a:pt x="6432420" y="6000209"/>
                  <a:pt x="6410131" y="5997543"/>
                </a:cubicBezTo>
                <a:cubicBezTo>
                  <a:pt x="6384414" y="5994495"/>
                  <a:pt x="6359268" y="5986685"/>
                  <a:pt x="6333739" y="5981920"/>
                </a:cubicBezTo>
                <a:cubicBezTo>
                  <a:pt x="6326691" y="5980589"/>
                  <a:pt x="6318880" y="5982303"/>
                  <a:pt x="6311449" y="5982682"/>
                </a:cubicBezTo>
                <a:cubicBezTo>
                  <a:pt x="6303068" y="5983064"/>
                  <a:pt x="6294876" y="5983826"/>
                  <a:pt x="6286493" y="5984017"/>
                </a:cubicBezTo>
                <a:cubicBezTo>
                  <a:pt x="6260964" y="5984399"/>
                  <a:pt x="6235437" y="5983826"/>
                  <a:pt x="6209909" y="5985161"/>
                </a:cubicBezTo>
                <a:cubicBezTo>
                  <a:pt x="6194288" y="5985922"/>
                  <a:pt x="6177905" y="5993733"/>
                  <a:pt x="6163425" y="5990874"/>
                </a:cubicBezTo>
                <a:cubicBezTo>
                  <a:pt x="6133897" y="5985351"/>
                  <a:pt x="6104368" y="5997733"/>
                  <a:pt x="6074842" y="5987447"/>
                </a:cubicBezTo>
                <a:cubicBezTo>
                  <a:pt x="6065695" y="5984399"/>
                  <a:pt x="6053124" y="5992019"/>
                  <a:pt x="6042072" y="5992399"/>
                </a:cubicBezTo>
                <a:cubicBezTo>
                  <a:pt x="6014449" y="5993351"/>
                  <a:pt x="5986828" y="5993161"/>
                  <a:pt x="5959204" y="5992971"/>
                </a:cubicBezTo>
                <a:cubicBezTo>
                  <a:pt x="5934438" y="5992781"/>
                  <a:pt x="5908719" y="5995447"/>
                  <a:pt x="5884906" y="5990113"/>
                </a:cubicBezTo>
                <a:cubicBezTo>
                  <a:pt x="5859949" y="5984399"/>
                  <a:pt x="5837471" y="5985161"/>
                  <a:pt x="5813275" y="5991637"/>
                </a:cubicBezTo>
                <a:cubicBezTo>
                  <a:pt x="5796702" y="5996019"/>
                  <a:pt x="5779174" y="5996591"/>
                  <a:pt x="5762029" y="5997923"/>
                </a:cubicBezTo>
                <a:cubicBezTo>
                  <a:pt x="5743551" y="5999447"/>
                  <a:pt x="5723166" y="5995447"/>
                  <a:pt x="5706401" y="6001734"/>
                </a:cubicBezTo>
                <a:cubicBezTo>
                  <a:pt x="5656488" y="6020403"/>
                  <a:pt x="5605244" y="6024403"/>
                  <a:pt x="5553045" y="6024403"/>
                </a:cubicBezTo>
                <a:cubicBezTo>
                  <a:pt x="5543518" y="6024403"/>
                  <a:pt x="5533802" y="6021738"/>
                  <a:pt x="5524660" y="6018880"/>
                </a:cubicBezTo>
                <a:cubicBezTo>
                  <a:pt x="5471316" y="6001734"/>
                  <a:pt x="5417784" y="6003257"/>
                  <a:pt x="5363491" y="6013736"/>
                </a:cubicBezTo>
                <a:cubicBezTo>
                  <a:pt x="5352250" y="6016022"/>
                  <a:pt x="5339677" y="6016403"/>
                  <a:pt x="5328438" y="6014118"/>
                </a:cubicBezTo>
                <a:cubicBezTo>
                  <a:pt x="5296812" y="6007449"/>
                  <a:pt x="5266141" y="5996399"/>
                  <a:pt x="5234326" y="5991637"/>
                </a:cubicBezTo>
                <a:cubicBezTo>
                  <a:pt x="5181748" y="5983826"/>
                  <a:pt x="5136216" y="6010115"/>
                  <a:pt x="5089162" y="6027262"/>
                </a:cubicBezTo>
                <a:cubicBezTo>
                  <a:pt x="5044391" y="6043455"/>
                  <a:pt x="5006292" y="6080032"/>
                  <a:pt x="4953328" y="6071840"/>
                </a:cubicBezTo>
                <a:cubicBezTo>
                  <a:pt x="4947996" y="6071078"/>
                  <a:pt x="4942089" y="6076222"/>
                  <a:pt x="4936184" y="6077555"/>
                </a:cubicBezTo>
                <a:cubicBezTo>
                  <a:pt x="4919991" y="6081176"/>
                  <a:pt x="4903799" y="6085555"/>
                  <a:pt x="4887415" y="6087272"/>
                </a:cubicBezTo>
                <a:cubicBezTo>
                  <a:pt x="4867412" y="6089558"/>
                  <a:pt x="4847027" y="6088797"/>
                  <a:pt x="4827024" y="6090701"/>
                </a:cubicBezTo>
                <a:cubicBezTo>
                  <a:pt x="4814165" y="6091844"/>
                  <a:pt x="4801401" y="6093939"/>
                  <a:pt x="4788661" y="6095749"/>
                </a:cubicBezTo>
                <a:lnTo>
                  <a:pt x="4785776" y="6096000"/>
                </a:lnTo>
                <a:lnTo>
                  <a:pt x="4726469" y="6096000"/>
                </a:lnTo>
                <a:lnTo>
                  <a:pt x="4719697" y="6095130"/>
                </a:lnTo>
                <a:cubicBezTo>
                  <a:pt x="4709481" y="6092939"/>
                  <a:pt x="4699289" y="6090320"/>
                  <a:pt x="4689098" y="6088605"/>
                </a:cubicBezTo>
                <a:cubicBezTo>
                  <a:pt x="4660331" y="6083842"/>
                  <a:pt x="4628705" y="6085176"/>
                  <a:pt x="4603368" y="6072984"/>
                </a:cubicBezTo>
                <a:cubicBezTo>
                  <a:pt x="4576318" y="6060029"/>
                  <a:pt x="4550599" y="6054123"/>
                  <a:pt x="4522596" y="6058123"/>
                </a:cubicBezTo>
                <a:cubicBezTo>
                  <a:pt x="4513260" y="6059457"/>
                  <a:pt x="4501257" y="6067459"/>
                  <a:pt x="4497068" y="6075649"/>
                </a:cubicBezTo>
                <a:cubicBezTo>
                  <a:pt x="4487731" y="6093938"/>
                  <a:pt x="4474969" y="6097178"/>
                  <a:pt x="4457632" y="6090890"/>
                </a:cubicBezTo>
                <a:cubicBezTo>
                  <a:pt x="4442581" y="6085555"/>
                  <a:pt x="4424104" y="6082890"/>
                  <a:pt x="4413817" y="6072601"/>
                </a:cubicBezTo>
                <a:cubicBezTo>
                  <a:pt x="4384668" y="6043455"/>
                  <a:pt x="4347518" y="6042503"/>
                  <a:pt x="4311323" y="6034693"/>
                </a:cubicBezTo>
                <a:cubicBezTo>
                  <a:pt x="4289227" y="6029928"/>
                  <a:pt x="4268649" y="6029738"/>
                  <a:pt x="4246551" y="6032976"/>
                </a:cubicBezTo>
                <a:cubicBezTo>
                  <a:pt x="4198546" y="6040216"/>
                  <a:pt x="4151870" y="6029928"/>
                  <a:pt x="4105766" y="6016784"/>
                </a:cubicBezTo>
                <a:cubicBezTo>
                  <a:pt x="4075285" y="6008022"/>
                  <a:pt x="4044043" y="6002687"/>
                  <a:pt x="4013753" y="5993733"/>
                </a:cubicBezTo>
                <a:cubicBezTo>
                  <a:pt x="3991083" y="5986874"/>
                  <a:pt x="3968414" y="5978682"/>
                  <a:pt x="3947648" y="5967634"/>
                </a:cubicBezTo>
                <a:cubicBezTo>
                  <a:pt x="3917546" y="5951440"/>
                  <a:pt x="3891259" y="5927055"/>
                  <a:pt x="3852966" y="5933533"/>
                </a:cubicBezTo>
                <a:cubicBezTo>
                  <a:pt x="3819245" y="5939247"/>
                  <a:pt x="3788766" y="5927247"/>
                  <a:pt x="3757902" y="5915816"/>
                </a:cubicBezTo>
                <a:cubicBezTo>
                  <a:pt x="3735231" y="5907434"/>
                  <a:pt x="3712565" y="5898859"/>
                  <a:pt x="3689131" y="5893526"/>
                </a:cubicBezTo>
                <a:cubicBezTo>
                  <a:pt x="3661315" y="5887239"/>
                  <a:pt x="3629882" y="5889907"/>
                  <a:pt x="3605116" y="5878285"/>
                </a:cubicBezTo>
                <a:cubicBezTo>
                  <a:pt x="3579206" y="5866093"/>
                  <a:pt x="3557682" y="5874285"/>
                  <a:pt x="3534629" y="5877715"/>
                </a:cubicBezTo>
                <a:cubicBezTo>
                  <a:pt x="3497862" y="5883049"/>
                  <a:pt x="3461282" y="5892955"/>
                  <a:pt x="3424135" y="5880382"/>
                </a:cubicBezTo>
                <a:cubicBezTo>
                  <a:pt x="3378986" y="5865141"/>
                  <a:pt x="3334216" y="5848758"/>
                  <a:pt x="3288877" y="5834280"/>
                </a:cubicBezTo>
                <a:cubicBezTo>
                  <a:pt x="3271348" y="5828753"/>
                  <a:pt x="3252492" y="5826467"/>
                  <a:pt x="3234202" y="5823991"/>
                </a:cubicBezTo>
                <a:cubicBezTo>
                  <a:pt x="3216867" y="5821895"/>
                  <a:pt x="3196102" y="5827230"/>
                  <a:pt x="3182763" y="5819229"/>
                </a:cubicBezTo>
                <a:cubicBezTo>
                  <a:pt x="3148472" y="5798655"/>
                  <a:pt x="3113231" y="5788558"/>
                  <a:pt x="3073604" y="5788558"/>
                </a:cubicBezTo>
                <a:cubicBezTo>
                  <a:pt x="3058743" y="5788558"/>
                  <a:pt x="3044264" y="5779984"/>
                  <a:pt x="3029216" y="5778459"/>
                </a:cubicBezTo>
                <a:cubicBezTo>
                  <a:pt x="3008639" y="5776555"/>
                  <a:pt x="2985016" y="5771411"/>
                  <a:pt x="2967110" y="5778651"/>
                </a:cubicBezTo>
                <a:cubicBezTo>
                  <a:pt x="2925008" y="5795797"/>
                  <a:pt x="2890910" y="5781507"/>
                  <a:pt x="2854140" y="5764553"/>
                </a:cubicBezTo>
                <a:cubicBezTo>
                  <a:pt x="2817943" y="5747789"/>
                  <a:pt x="2779842" y="5734455"/>
                  <a:pt x="2741360" y="5723403"/>
                </a:cubicBezTo>
                <a:cubicBezTo>
                  <a:pt x="2726882" y="5719403"/>
                  <a:pt x="2709548" y="5726072"/>
                  <a:pt x="2693543" y="5727405"/>
                </a:cubicBezTo>
                <a:cubicBezTo>
                  <a:pt x="2687827" y="5727786"/>
                  <a:pt x="2681540" y="5728358"/>
                  <a:pt x="2676398" y="5726453"/>
                </a:cubicBezTo>
                <a:cubicBezTo>
                  <a:pt x="2626677" y="5708163"/>
                  <a:pt x="2576191" y="5694257"/>
                  <a:pt x="2522279" y="5703782"/>
                </a:cubicBezTo>
                <a:cubicBezTo>
                  <a:pt x="2517327" y="5704735"/>
                  <a:pt x="2511800" y="5702639"/>
                  <a:pt x="2506847" y="5701305"/>
                </a:cubicBezTo>
                <a:cubicBezTo>
                  <a:pt x="2482652" y="5694447"/>
                  <a:pt x="2459029" y="5683589"/>
                  <a:pt x="2434456" y="5681112"/>
                </a:cubicBezTo>
                <a:cubicBezTo>
                  <a:pt x="2373874" y="5675016"/>
                  <a:pt x="2312915" y="5672538"/>
                  <a:pt x="2251948" y="5668538"/>
                </a:cubicBezTo>
                <a:cubicBezTo>
                  <a:pt x="2248138" y="5668349"/>
                  <a:pt x="2244137" y="5668349"/>
                  <a:pt x="2240710" y="5667014"/>
                </a:cubicBezTo>
                <a:cubicBezTo>
                  <a:pt x="2218229" y="5658822"/>
                  <a:pt x="2198608" y="5661490"/>
                  <a:pt x="2179556" y="5677111"/>
                </a:cubicBezTo>
                <a:cubicBezTo>
                  <a:pt x="2171173" y="5683969"/>
                  <a:pt x="2159743" y="5687589"/>
                  <a:pt x="2149267" y="5691399"/>
                </a:cubicBezTo>
                <a:cubicBezTo>
                  <a:pt x="2133834" y="5697115"/>
                  <a:pt x="2118023" y="5702639"/>
                  <a:pt x="2102021" y="5706259"/>
                </a:cubicBezTo>
                <a:cubicBezTo>
                  <a:pt x="2086208" y="5709688"/>
                  <a:pt x="2069254" y="5714449"/>
                  <a:pt x="2054013" y="5711784"/>
                </a:cubicBezTo>
                <a:cubicBezTo>
                  <a:pt x="2026581" y="5707022"/>
                  <a:pt x="2000479" y="5696353"/>
                  <a:pt x="1973429" y="5689303"/>
                </a:cubicBezTo>
                <a:cubicBezTo>
                  <a:pt x="1964094" y="5686826"/>
                  <a:pt x="1953806" y="5687209"/>
                  <a:pt x="1944092" y="5687017"/>
                </a:cubicBezTo>
                <a:cubicBezTo>
                  <a:pt x="1921800" y="5686447"/>
                  <a:pt x="1898940" y="5691971"/>
                  <a:pt x="1878748" y="5676159"/>
                </a:cubicBezTo>
                <a:cubicBezTo>
                  <a:pt x="1860079" y="5661299"/>
                  <a:pt x="1841216" y="5665680"/>
                  <a:pt x="1821596" y="5676920"/>
                </a:cubicBezTo>
                <a:cubicBezTo>
                  <a:pt x="1807497" y="5684922"/>
                  <a:pt x="1791496" y="5691209"/>
                  <a:pt x="1775684" y="5694257"/>
                </a:cubicBezTo>
                <a:cubicBezTo>
                  <a:pt x="1753965" y="5698447"/>
                  <a:pt x="1732439" y="5700163"/>
                  <a:pt x="1709006" y="5697685"/>
                </a:cubicBezTo>
                <a:cubicBezTo>
                  <a:pt x="1692431" y="5695971"/>
                  <a:pt x="1678904" y="5695209"/>
                  <a:pt x="1665950" y="5685113"/>
                </a:cubicBezTo>
                <a:cubicBezTo>
                  <a:pt x="1663856" y="5683589"/>
                  <a:pt x="1660046" y="5683207"/>
                  <a:pt x="1657188" y="5683399"/>
                </a:cubicBezTo>
                <a:cubicBezTo>
                  <a:pt x="1619658" y="5686637"/>
                  <a:pt x="1582510" y="5684922"/>
                  <a:pt x="1544598" y="5682634"/>
                </a:cubicBezTo>
                <a:cubicBezTo>
                  <a:pt x="1496403" y="5679589"/>
                  <a:pt x="1445725" y="5688541"/>
                  <a:pt x="1404006" y="5720546"/>
                </a:cubicBezTo>
                <a:cubicBezTo>
                  <a:pt x="1397909" y="5725310"/>
                  <a:pt x="1388765" y="5727405"/>
                  <a:pt x="1380762" y="5728549"/>
                </a:cubicBezTo>
                <a:cubicBezTo>
                  <a:pt x="1343044" y="5733501"/>
                  <a:pt x="1305132" y="5736930"/>
                  <a:pt x="1267411" y="5742455"/>
                </a:cubicBezTo>
                <a:cubicBezTo>
                  <a:pt x="1246837" y="5745503"/>
                  <a:pt x="1225310" y="5748170"/>
                  <a:pt x="1206641" y="5756553"/>
                </a:cubicBezTo>
                <a:cubicBezTo>
                  <a:pt x="1188354" y="5764743"/>
                  <a:pt x="1173681" y="5774459"/>
                  <a:pt x="1162823" y="5757315"/>
                </a:cubicBezTo>
                <a:cubicBezTo>
                  <a:pt x="1143394" y="5766459"/>
                  <a:pt x="1126437" y="5774080"/>
                  <a:pt x="1109865" y="5782270"/>
                </a:cubicBezTo>
                <a:cubicBezTo>
                  <a:pt x="1103767" y="5785318"/>
                  <a:pt x="1098623" y="5790272"/>
                  <a:pt x="1092527" y="5793130"/>
                </a:cubicBezTo>
                <a:cubicBezTo>
                  <a:pt x="1086048" y="5796178"/>
                  <a:pt x="1078810" y="5798082"/>
                  <a:pt x="1071762" y="5799607"/>
                </a:cubicBezTo>
                <a:cubicBezTo>
                  <a:pt x="1040327" y="5806465"/>
                  <a:pt x="1008894" y="5812751"/>
                  <a:pt x="977653" y="5820182"/>
                </a:cubicBezTo>
                <a:cubicBezTo>
                  <a:pt x="971554" y="5821705"/>
                  <a:pt x="966411" y="5827801"/>
                  <a:pt x="960887" y="5831801"/>
                </a:cubicBezTo>
                <a:cubicBezTo>
                  <a:pt x="957266" y="5834470"/>
                  <a:pt x="953648" y="5838470"/>
                  <a:pt x="949646" y="5839042"/>
                </a:cubicBezTo>
                <a:cubicBezTo>
                  <a:pt x="919165" y="5843614"/>
                  <a:pt x="888877" y="5848949"/>
                  <a:pt x="858205" y="5851234"/>
                </a:cubicBezTo>
                <a:cubicBezTo>
                  <a:pt x="832486" y="5853138"/>
                  <a:pt x="807719" y="5852568"/>
                  <a:pt x="801053" y="5885715"/>
                </a:cubicBezTo>
                <a:cubicBezTo>
                  <a:pt x="799909" y="5891432"/>
                  <a:pt x="791717" y="5897528"/>
                  <a:pt x="785432" y="5900384"/>
                </a:cubicBezTo>
                <a:cubicBezTo>
                  <a:pt x="767524" y="5908576"/>
                  <a:pt x="748471" y="5914101"/>
                  <a:pt x="730754" y="5922482"/>
                </a:cubicBezTo>
                <a:cubicBezTo>
                  <a:pt x="672650" y="5950488"/>
                  <a:pt x="611880" y="5968205"/>
                  <a:pt x="546917" y="5964966"/>
                </a:cubicBezTo>
                <a:cubicBezTo>
                  <a:pt x="526724" y="5964014"/>
                  <a:pt x="507102" y="5953726"/>
                  <a:pt x="494337" y="5949915"/>
                </a:cubicBezTo>
                <a:cubicBezTo>
                  <a:pt x="457572" y="5964966"/>
                  <a:pt x="426709" y="5979445"/>
                  <a:pt x="394511" y="5990303"/>
                </a:cubicBezTo>
                <a:cubicBezTo>
                  <a:pt x="366127" y="6000019"/>
                  <a:pt x="336408" y="6006115"/>
                  <a:pt x="307259" y="6013163"/>
                </a:cubicBezTo>
                <a:cubicBezTo>
                  <a:pt x="296590" y="6015832"/>
                  <a:pt x="285732" y="6017355"/>
                  <a:pt x="274873" y="6018690"/>
                </a:cubicBezTo>
                <a:cubicBezTo>
                  <a:pt x="240965" y="6022880"/>
                  <a:pt x="205529" y="6012784"/>
                  <a:pt x="172384" y="6028786"/>
                </a:cubicBezTo>
                <a:cubicBezTo>
                  <a:pt x="155046" y="6037168"/>
                  <a:pt x="137898" y="6047265"/>
                  <a:pt x="119613" y="6051647"/>
                </a:cubicBezTo>
                <a:cubicBezTo>
                  <a:pt x="99990" y="6056409"/>
                  <a:pt x="80794" y="6063839"/>
                  <a:pt x="61197" y="6069150"/>
                </a:cubicBezTo>
                <a:lnTo>
                  <a:pt x="544" y="6073921"/>
                </a:lnTo>
                <a:lnTo>
                  <a:pt x="544" y="5946682"/>
                </a:lnTo>
                <a:lnTo>
                  <a:pt x="0" y="5946682"/>
                </a:lnTo>
                <a:lnTo>
                  <a:pt x="0" y="1335314"/>
                </a:lnTo>
                <a:lnTo>
                  <a:pt x="0" y="873938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Tekstvak 4">
            <a:extLst>
              <a:ext uri="{FF2B5EF4-FFF2-40B4-BE49-F238E27FC236}">
                <a16:creationId xmlns:a16="http://schemas.microsoft.com/office/drawing/2014/main" id="{DAE745E9-26F2-49F9-A39D-0AE65D3DB522}"/>
              </a:ext>
            </a:extLst>
          </p:cNvPr>
          <p:cNvSpPr txBox="1"/>
          <p:nvPr/>
        </p:nvSpPr>
        <p:spPr>
          <a:xfrm>
            <a:off x="468135" y="446200"/>
            <a:ext cx="6097772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54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Gij alleen zijt God</a:t>
            </a:r>
            <a:br>
              <a:rPr lang="nl-NL" sz="5400" dirty="0">
                <a:solidFill>
                  <a:srgbClr val="B482DA"/>
                </a:solidFill>
              </a:rPr>
            </a:br>
            <a:r>
              <a:rPr lang="nl-NL" sz="54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en Gij staat bij</a:t>
            </a:r>
            <a:br>
              <a:rPr lang="nl-NL" sz="5400" dirty="0">
                <a:solidFill>
                  <a:srgbClr val="B482DA"/>
                </a:solidFill>
              </a:rPr>
            </a:br>
            <a:r>
              <a:rPr lang="nl-NL" sz="54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al wie op U </a:t>
            </a:r>
          </a:p>
          <a:p>
            <a:r>
              <a:rPr lang="nl-NL" sz="54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durft hopen.</a:t>
            </a:r>
          </a:p>
          <a:p>
            <a:r>
              <a:rPr lang="nl-NL" sz="3200" dirty="0">
                <a:solidFill>
                  <a:srgbClr val="B482DA"/>
                </a:solidFill>
                <a:latin typeface="Source Sans Pro" panose="020B0503030403020204" pitchFamily="34" charset="0"/>
              </a:rPr>
              <a:t>Jesaja 63</a:t>
            </a:r>
            <a:endParaRPr lang="nl-BE" sz="3200" dirty="0">
              <a:solidFill>
                <a:srgbClr val="B482D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9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beelding met kaars, verlicht, kandelaber&#10;&#10;Automatisch gegenereerde beschrijving">
            <a:extLst>
              <a:ext uri="{FF2B5EF4-FFF2-40B4-BE49-F238E27FC236}">
                <a16:creationId xmlns:a16="http://schemas.microsoft.com/office/drawing/2014/main" id="{441B89B1-5EA6-46DE-8136-907193C8E93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3882570" y="10"/>
            <a:ext cx="8309429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1" name="Group 70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Freeform: Shape 78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3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7" name="Freeform: Shape 76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15" name="Tekstvak 14">
            <a:extLst>
              <a:ext uri="{FF2B5EF4-FFF2-40B4-BE49-F238E27FC236}">
                <a16:creationId xmlns:a16="http://schemas.microsoft.com/office/drawing/2014/main" id="{6301A39B-41A2-4315-8B8A-377641267AC9}"/>
              </a:ext>
            </a:extLst>
          </p:cNvPr>
          <p:cNvSpPr txBox="1"/>
          <p:nvPr/>
        </p:nvSpPr>
        <p:spPr>
          <a:xfrm>
            <a:off x="488021" y="689788"/>
            <a:ext cx="6261904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50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Nooit meer </a:t>
            </a:r>
          </a:p>
          <a:p>
            <a:r>
              <a:rPr lang="nl-NL" sz="50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zullen wij </a:t>
            </a:r>
          </a:p>
          <a:p>
            <a:r>
              <a:rPr lang="nl-NL" sz="50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U verlaten;</a:t>
            </a:r>
            <a:br>
              <a:rPr lang="nl-NL" sz="5000" dirty="0">
                <a:solidFill>
                  <a:srgbClr val="B482DA"/>
                </a:solidFill>
              </a:rPr>
            </a:br>
            <a:r>
              <a:rPr lang="nl-NL" sz="50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bewaart Gij </a:t>
            </a:r>
          </a:p>
          <a:p>
            <a:r>
              <a:rPr lang="nl-NL" sz="50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ons leven, </a:t>
            </a:r>
          </a:p>
          <a:p>
            <a:r>
              <a:rPr lang="nl-NL" sz="50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dan prijzen </a:t>
            </a:r>
          </a:p>
          <a:p>
            <a:r>
              <a:rPr lang="nl-NL" sz="50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wij U. </a:t>
            </a:r>
            <a:r>
              <a:rPr lang="nl-NL" sz="3200" b="0" i="0" dirty="0" err="1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ps</a:t>
            </a:r>
            <a:r>
              <a:rPr lang="nl-NL" sz="3200" b="0" i="0" dirty="0">
                <a:solidFill>
                  <a:srgbClr val="B482DA"/>
                </a:solidFill>
                <a:effectLst/>
                <a:latin typeface="Source Sans Pro" panose="020B0503030403020204" pitchFamily="34" charset="0"/>
              </a:rPr>
              <a:t> 80, 19</a:t>
            </a:r>
            <a:endParaRPr lang="nl-BE" sz="5400" dirty="0">
              <a:solidFill>
                <a:srgbClr val="B482D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87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4161E35-85EF-4AC3-BE58-1FFA7DE20A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 bwMode="auto">
          <a:xfrm>
            <a:off x="20" y="10"/>
            <a:ext cx="866849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6CFA0B9-9D89-4CB3-96D6-49590BA45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59" y="1397660"/>
            <a:ext cx="5717461" cy="44966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nl-NL" sz="5400" b="0" i="0" dirty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  <a:t>En wat Ik tot u zeg, zeg Ik tot allen:</a:t>
            </a:r>
            <a:br>
              <a:rPr lang="nl-NL" sz="5400">
                <a:solidFill>
                  <a:srgbClr val="7030A0"/>
                </a:solidFill>
              </a:rPr>
            </a:br>
            <a:r>
              <a:rPr lang="nl-NL" sz="5400" b="0" i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  <a:t>wees </a:t>
            </a:r>
            <a:r>
              <a:rPr lang="nl-NL" sz="5400" b="0" i="0" dirty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  <a:t>waakzaam!”</a:t>
            </a:r>
            <a:br>
              <a:rPr lang="nl-NL" sz="5400" b="0" i="0" dirty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</a:br>
            <a:br>
              <a:rPr lang="nl-NL" sz="5400" b="0" i="0" dirty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</a:br>
            <a:r>
              <a:rPr lang="nl-NL" sz="3200" b="0" i="0" dirty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  <a:t>Mc 13, 37</a:t>
            </a:r>
            <a:endParaRPr lang="en-US" sz="5400" dirty="0">
              <a:solidFill>
                <a:srgbClr val="7030A0"/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05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7298223-34B1-4F8F-9E2B-833F4B85F10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C333F6B-A271-4BF2-9C62-BA795A806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29" y="356818"/>
            <a:ext cx="7010839" cy="5405759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5400" b="1" dirty="0" err="1">
                <a:solidFill>
                  <a:srgbClr val="B482DA"/>
                </a:solidFill>
              </a:rPr>
              <a:t>Heer</a:t>
            </a:r>
            <a:r>
              <a:rPr lang="en-US" sz="5400" b="1" dirty="0">
                <a:solidFill>
                  <a:srgbClr val="B482DA"/>
                </a:solidFill>
              </a:rPr>
              <a:t>, </a:t>
            </a:r>
            <a:r>
              <a:rPr lang="en-US" sz="5400" b="1" dirty="0" err="1">
                <a:solidFill>
                  <a:srgbClr val="B482DA"/>
                </a:solidFill>
              </a:rPr>
              <a:t>Gij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nodigt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mij</a:t>
            </a:r>
            <a:r>
              <a:rPr lang="en-US" sz="5400" b="1" dirty="0">
                <a:solidFill>
                  <a:srgbClr val="B482DA"/>
                </a:solidFill>
              </a:rPr>
              <a:t> uit </a:t>
            </a:r>
            <a:r>
              <a:rPr lang="en-US" sz="5400" b="1" dirty="0" err="1">
                <a:solidFill>
                  <a:srgbClr val="B482DA"/>
                </a:solidFill>
              </a:rPr>
              <a:t>waakzaam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te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zijn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br>
              <a:rPr lang="en-US" sz="5400" b="1" dirty="0">
                <a:solidFill>
                  <a:srgbClr val="B482DA"/>
                </a:solidFill>
              </a:rPr>
            </a:br>
            <a:r>
              <a:rPr lang="en-US" sz="5400" b="1" dirty="0" err="1">
                <a:solidFill>
                  <a:srgbClr val="B482DA"/>
                </a:solidFill>
              </a:rPr>
              <a:t>en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mijn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ogen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te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openen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voor</a:t>
            </a:r>
            <a:r>
              <a:rPr lang="en-US" sz="5400" b="1" dirty="0">
                <a:solidFill>
                  <a:srgbClr val="B482DA"/>
                </a:solidFill>
              </a:rPr>
              <a:t> wat er in de </a:t>
            </a:r>
            <a:r>
              <a:rPr lang="en-US" sz="5400" b="1" dirty="0" err="1">
                <a:solidFill>
                  <a:srgbClr val="B482DA"/>
                </a:solidFill>
              </a:rPr>
              <a:t>wereld</a:t>
            </a:r>
            <a:r>
              <a:rPr lang="en-US" sz="5400" b="1" dirty="0">
                <a:solidFill>
                  <a:srgbClr val="B482DA"/>
                </a:solidFill>
              </a:rPr>
              <a:t> </a:t>
            </a:r>
            <a:r>
              <a:rPr lang="en-US" sz="5400" b="1" dirty="0" err="1">
                <a:solidFill>
                  <a:srgbClr val="B482DA"/>
                </a:solidFill>
              </a:rPr>
              <a:t>en</a:t>
            </a:r>
            <a:r>
              <a:rPr lang="en-US" sz="5400" b="1" dirty="0">
                <a:solidFill>
                  <a:srgbClr val="B482DA"/>
                </a:solidFill>
              </a:rPr>
              <a:t> in </a:t>
            </a:r>
            <a:r>
              <a:rPr lang="en-US" sz="5400" b="1" dirty="0" err="1">
                <a:solidFill>
                  <a:srgbClr val="B482DA"/>
                </a:solidFill>
              </a:rPr>
              <a:t>mijn</a:t>
            </a:r>
            <a:r>
              <a:rPr lang="en-US" sz="5400" b="1" dirty="0">
                <a:solidFill>
                  <a:srgbClr val="B482DA"/>
                </a:solidFill>
              </a:rPr>
              <a:t> leven </a:t>
            </a:r>
            <a:r>
              <a:rPr lang="en-US" sz="5400" b="1" dirty="0" err="1">
                <a:solidFill>
                  <a:srgbClr val="B482DA"/>
                </a:solidFill>
              </a:rPr>
              <a:t>gebeurt</a:t>
            </a:r>
            <a:r>
              <a:rPr lang="en-US" sz="5400" b="1" dirty="0">
                <a:solidFill>
                  <a:srgbClr val="B482DA"/>
                </a:solidFill>
              </a:rPr>
              <a:t>.</a:t>
            </a:r>
            <a:br>
              <a:rPr lang="en-US" sz="5400" b="1" dirty="0">
                <a:solidFill>
                  <a:srgbClr val="B482DA"/>
                </a:solidFill>
              </a:rPr>
            </a:br>
            <a:br>
              <a:rPr lang="en-US" sz="5400" b="1" dirty="0">
                <a:solidFill>
                  <a:srgbClr val="B482DA"/>
                </a:solidFill>
              </a:rPr>
            </a:br>
            <a:r>
              <a:rPr lang="en-US" sz="5400" b="1" dirty="0">
                <a:solidFill>
                  <a:srgbClr val="B482DA"/>
                </a:solidFill>
              </a:rPr>
              <a:t>Dank U, </a:t>
            </a:r>
            <a:r>
              <a:rPr lang="en-US" sz="5400" b="1" dirty="0" err="1">
                <a:solidFill>
                  <a:srgbClr val="B482DA"/>
                </a:solidFill>
              </a:rPr>
              <a:t>Jezus</a:t>
            </a:r>
            <a:r>
              <a:rPr lang="en-US" sz="5400" b="1" dirty="0">
                <a:solidFill>
                  <a:srgbClr val="B482DA"/>
                </a:solidFill>
              </a:rPr>
              <a:t>.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6025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122" name="Picture 2" descr="Avent «">
            <a:extLst>
              <a:ext uri="{FF2B5EF4-FFF2-40B4-BE49-F238E27FC236}">
                <a16:creationId xmlns:a16="http://schemas.microsoft.com/office/drawing/2014/main" id="{C56749DD-8949-4E74-9E84-AFE1094888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 bwMode="auto"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DD82E2D-6CAF-4FF4-B7C1-EDC307584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213" y="1979556"/>
            <a:ext cx="11213207" cy="5254922"/>
          </a:xfrm>
        </p:spPr>
        <p:txBody>
          <a:bodyPr anchor="t">
            <a:noAutofit/>
          </a:bodyPr>
          <a:lstStyle/>
          <a:p>
            <a:pPr marL="0" indent="0" algn="r">
              <a:spcBef>
                <a:spcPts val="0"/>
              </a:spcBef>
              <a:buNone/>
            </a:pPr>
            <a:r>
              <a:rPr lang="nl-NL" sz="5400" b="0" i="0" dirty="0">
                <a:effectLst/>
                <a:latin typeface="Source Sans Pro" panose="020B0503030403020204" pitchFamily="34" charset="0"/>
              </a:rPr>
              <a:t>Baan de Heer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5400" b="0" i="0" dirty="0">
                <a:effectLst/>
                <a:latin typeface="Source Sans Pro" panose="020B0503030403020204" pitchFamily="34" charset="0"/>
              </a:rPr>
              <a:t>een weg in de steppe,</a:t>
            </a:r>
            <a:br>
              <a:rPr lang="nl-NL" sz="5400" dirty="0"/>
            </a:br>
            <a:r>
              <a:rPr lang="nl-NL" sz="5400" dirty="0"/>
              <a:t>					</a:t>
            </a:r>
            <a:r>
              <a:rPr lang="nl-NL" sz="5400" b="0" i="0" dirty="0">
                <a:effectLst/>
                <a:latin typeface="Source Sans Pro" panose="020B0503030403020204" pitchFamily="34" charset="0"/>
              </a:rPr>
              <a:t>effen voor onze God een heerbaan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5400" b="0" i="0" dirty="0">
                <a:effectLst/>
                <a:latin typeface="Source Sans Pro" panose="020B0503030403020204" pitchFamily="34" charset="0"/>
              </a:rPr>
              <a:t>in de woestijn.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3200" dirty="0">
                <a:latin typeface="Source Sans Pro" panose="020B0503030403020204" pitchFamily="34" charset="0"/>
              </a:rPr>
              <a:t>Jesaja 40</a:t>
            </a:r>
            <a:br>
              <a:rPr lang="nl-NL" sz="5400" dirty="0"/>
            </a:br>
            <a:endParaRPr lang="nl-BE" sz="5400" dirty="0"/>
          </a:p>
        </p:txBody>
      </p:sp>
    </p:spTree>
    <p:extLst>
      <p:ext uri="{BB962C8B-B14F-4D97-AF65-F5344CB8AC3E}">
        <p14:creationId xmlns:p14="http://schemas.microsoft.com/office/powerpoint/2010/main" val="4082324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Avent «">
            <a:extLst>
              <a:ext uri="{FF2B5EF4-FFF2-40B4-BE49-F238E27FC236}">
                <a16:creationId xmlns:a16="http://schemas.microsoft.com/office/drawing/2014/main" id="{B8624205-D1A6-4E1C-9AE2-A0508BAA6B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0"/>
            <a:ext cx="866849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6FFAEB4-003D-46E8-877C-073A9566A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1494" y="519359"/>
            <a:ext cx="6420506" cy="613896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75000"/>
              </a:lnSpc>
            </a:pPr>
            <a:r>
              <a:rPr lang="nl-NL" sz="6000" dirty="0">
                <a:latin typeface="Source Sans Pro" panose="020B0503030403020204" pitchFamily="34" charset="0"/>
              </a:rPr>
              <a:t>Elk dal moet gevuld,</a:t>
            </a:r>
            <a:br>
              <a:rPr lang="nl-NL" sz="6000" dirty="0"/>
            </a:br>
            <a:r>
              <a:rPr lang="nl-NL" sz="6000" dirty="0">
                <a:latin typeface="Source Sans Pro" panose="020B0503030403020204" pitchFamily="34" charset="0"/>
              </a:rPr>
              <a:t>elke berg en heuvel geslecht worden,</a:t>
            </a:r>
            <a:br>
              <a:rPr lang="nl-NL" sz="6000" dirty="0"/>
            </a:br>
            <a:r>
              <a:rPr lang="nl-NL" sz="6000" dirty="0">
                <a:latin typeface="Source Sans Pro" panose="020B0503030403020204" pitchFamily="34" charset="0"/>
              </a:rPr>
              <a:t>alle oneffenheden moeten vlak,</a:t>
            </a:r>
            <a:br>
              <a:rPr lang="nl-NL" sz="6000" dirty="0"/>
            </a:br>
            <a:r>
              <a:rPr lang="nl-NL" sz="6000" dirty="0">
                <a:latin typeface="Source Sans Pro" panose="020B0503030403020204" pitchFamily="34" charset="0"/>
              </a:rPr>
              <a:t>de rotsmassa’s </a:t>
            </a:r>
            <a:br>
              <a:rPr lang="nl-NL" sz="6000" dirty="0">
                <a:latin typeface="Source Sans Pro" panose="020B0503030403020204" pitchFamily="34" charset="0"/>
              </a:rPr>
            </a:br>
            <a:r>
              <a:rPr lang="nl-NL" sz="6000" dirty="0">
                <a:latin typeface="Source Sans Pro" panose="020B0503030403020204" pitchFamily="34" charset="0"/>
              </a:rPr>
              <a:t>een vallei worden.</a:t>
            </a:r>
            <a:br>
              <a:rPr lang="nl-NL" sz="4800" dirty="0">
                <a:latin typeface="Source Sans Pro" panose="020B0503030403020204" pitchFamily="34" charset="0"/>
              </a:rPr>
            </a:br>
            <a:br>
              <a:rPr lang="nl-NL" sz="4800" dirty="0">
                <a:latin typeface="Source Sans Pro" panose="020B0503030403020204" pitchFamily="34" charset="0"/>
              </a:rPr>
            </a:br>
            <a:r>
              <a:rPr lang="nl-NL" sz="3600" dirty="0">
                <a:latin typeface="Source Sans Pro" panose="020B0503030403020204" pitchFamily="34" charset="0"/>
              </a:rPr>
              <a:t>Jesaja 40</a:t>
            </a:r>
            <a:br>
              <a:rPr lang="nl-BE" sz="4800" dirty="0"/>
            </a:br>
            <a:endParaRPr lang="en-US" sz="48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619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vent «">
            <a:extLst>
              <a:ext uri="{FF2B5EF4-FFF2-40B4-BE49-F238E27FC236}">
                <a16:creationId xmlns:a16="http://schemas.microsoft.com/office/drawing/2014/main" id="{97754A4C-333A-4876-AC6D-0932973A95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0141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A5A6FEB-FD02-4262-B725-0AB848B21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512" y="523894"/>
            <a:ext cx="6003831" cy="4788474"/>
          </a:xfrm>
        </p:spPr>
        <p:txBody>
          <a:bodyPr anchor="t">
            <a:normAutofit fontScale="92500"/>
          </a:bodyPr>
          <a:lstStyle/>
          <a:p>
            <a:pPr marL="0" indent="0" algn="ctr">
              <a:buNone/>
            </a:pPr>
            <a:r>
              <a:rPr lang="nl-NL" sz="5400" b="1" i="0" dirty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  <a:t>	Dan zal de   	Heer ons zijn 	zegen 	schenken</a:t>
            </a:r>
            <a:br>
              <a:rPr lang="nl-NL" sz="5400" b="1" dirty="0">
                <a:solidFill>
                  <a:srgbClr val="7030A0"/>
                </a:solidFill>
              </a:rPr>
            </a:br>
            <a:r>
              <a:rPr lang="nl-NL" sz="5400" b="1" dirty="0">
                <a:solidFill>
                  <a:srgbClr val="7030A0"/>
                </a:solidFill>
              </a:rPr>
              <a:t>	</a:t>
            </a:r>
            <a:r>
              <a:rPr lang="nl-NL" sz="5400" b="1" i="0" dirty="0">
                <a:solidFill>
                  <a:srgbClr val="7030A0"/>
                </a:solidFill>
                <a:effectLst/>
                <a:latin typeface="Source Sans Pro" panose="020B0503030403020204" pitchFamily="34" charset="0"/>
              </a:rPr>
              <a:t>en draagt ons 	land rijke vrucht</a:t>
            </a:r>
          </a:p>
          <a:p>
            <a:pPr marL="0" indent="0" algn="ctr">
              <a:buNone/>
            </a:pPr>
            <a:r>
              <a:rPr lang="nl-NL" sz="3500" b="1" dirty="0" err="1">
                <a:solidFill>
                  <a:srgbClr val="7030A0"/>
                </a:solidFill>
                <a:latin typeface="Source Sans Pro" panose="020B0503030403020204" pitchFamily="34" charset="0"/>
              </a:rPr>
              <a:t>Ps</a:t>
            </a:r>
            <a:r>
              <a:rPr lang="nl-NL" sz="3500" b="1" dirty="0">
                <a:solidFill>
                  <a:srgbClr val="7030A0"/>
                </a:solidFill>
                <a:latin typeface="Source Sans Pro" panose="020B0503030403020204" pitchFamily="34" charset="0"/>
              </a:rPr>
              <a:t> 85, 13</a:t>
            </a:r>
            <a:endParaRPr lang="nl-BE" sz="35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24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3D6EC93-F369-413E-AA67-5D4104161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85CBBF2-F4FD-47AF-8A89-0D30FD10F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033" y="520860"/>
            <a:ext cx="5278056" cy="5995687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5400" b="0" i="0" dirty="0">
                <a:solidFill>
                  <a:schemeClr val="bg1">
                    <a:alpha val="80000"/>
                  </a:schemeClr>
                </a:solidFill>
                <a:effectLst/>
                <a:latin typeface="Source Sans Pro" panose="020B0503030403020204" pitchFamily="34" charset="0"/>
              </a:rPr>
              <a:t>De Heer heeft geduld met u,</a:t>
            </a:r>
            <a:br>
              <a:rPr lang="nl-NL" sz="5400" dirty="0">
                <a:solidFill>
                  <a:schemeClr val="bg1">
                    <a:alpha val="80000"/>
                  </a:schemeClr>
                </a:solidFill>
              </a:rPr>
            </a:br>
            <a:r>
              <a:rPr lang="nl-NL" sz="5400" b="0" i="0" dirty="0">
                <a:solidFill>
                  <a:schemeClr val="bg1">
                    <a:alpha val="80000"/>
                  </a:schemeClr>
                </a:solidFill>
                <a:effectLst/>
                <a:latin typeface="Source Sans Pro" panose="020B0503030403020204" pitchFamily="34" charset="0"/>
              </a:rPr>
              <a:t>daar Hij wil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5400" b="0" i="0" dirty="0">
                <a:solidFill>
                  <a:schemeClr val="bg1">
                    <a:alpha val="80000"/>
                  </a:schemeClr>
                </a:solidFill>
                <a:effectLst/>
                <a:latin typeface="Source Sans Pro" panose="020B0503030403020204" pitchFamily="34" charset="0"/>
              </a:rPr>
              <a:t>dat allen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5400" b="0" i="0" dirty="0">
                <a:solidFill>
                  <a:schemeClr val="bg1">
                    <a:alpha val="80000"/>
                  </a:schemeClr>
                </a:solidFill>
                <a:effectLst/>
                <a:latin typeface="Source Sans Pro" panose="020B0503030403020204" pitchFamily="34" charset="0"/>
              </a:rPr>
              <a:t>tot inkeer komen</a:t>
            </a:r>
            <a:br>
              <a:rPr lang="nl-NL" sz="5400" dirty="0">
                <a:solidFill>
                  <a:schemeClr val="bg1">
                    <a:alpha val="80000"/>
                  </a:schemeClr>
                </a:solidFill>
              </a:rPr>
            </a:br>
            <a:r>
              <a:rPr lang="nl-NL" sz="5400" b="0" i="0" dirty="0">
                <a:solidFill>
                  <a:schemeClr val="bg1">
                    <a:alpha val="80000"/>
                  </a:schemeClr>
                </a:solidFill>
                <a:effectLst/>
                <a:latin typeface="Source Sans Pro" panose="020B0503030403020204" pitchFamily="34" charset="0"/>
              </a:rPr>
              <a:t>en dat niemand verloren gaat.</a:t>
            </a:r>
          </a:p>
          <a:p>
            <a:pPr marL="0" indent="0">
              <a:buNone/>
            </a:pPr>
            <a:r>
              <a:rPr lang="nl-NL" sz="3200" dirty="0">
                <a:solidFill>
                  <a:schemeClr val="bg1">
                    <a:alpha val="80000"/>
                  </a:schemeClr>
                </a:solidFill>
                <a:latin typeface="Source Sans Pro" panose="020B0503030403020204" pitchFamily="34" charset="0"/>
              </a:rPr>
              <a:t>2 Petrus 3</a:t>
            </a:r>
            <a:endParaRPr lang="nl-BE" sz="3200" dirty="0">
              <a:solidFill>
                <a:schemeClr val="bg1">
                  <a:alpha val="80000"/>
                </a:schemeClr>
              </a:solidFill>
            </a:endParaRPr>
          </a:p>
        </p:txBody>
      </p:sp>
      <p:pic>
        <p:nvPicPr>
          <p:cNvPr id="8194" name="Picture 2" descr="Avent «">
            <a:extLst>
              <a:ext uri="{FF2B5EF4-FFF2-40B4-BE49-F238E27FC236}">
                <a16:creationId xmlns:a16="http://schemas.microsoft.com/office/drawing/2014/main" id="{AB869571-A198-4A25-AEA2-8AEB77AE21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52193" y="10"/>
            <a:ext cx="6439807" cy="6857989"/>
          </a:xfrm>
          <a:custGeom>
            <a:avLst/>
            <a:gdLst/>
            <a:ahLst/>
            <a:cxnLst/>
            <a:rect l="l" t="t" r="r" b="b"/>
            <a:pathLst>
              <a:path w="6439807" h="6857999">
                <a:moveTo>
                  <a:pt x="752157" y="6118149"/>
                </a:moveTo>
                <a:cubicBezTo>
                  <a:pt x="745608" y="6124102"/>
                  <a:pt x="737987" y="6129341"/>
                  <a:pt x="730938" y="6133722"/>
                </a:cubicBezTo>
                <a:cubicBezTo>
                  <a:pt x="723794" y="6138152"/>
                  <a:pt x="718448" y="6143474"/>
                  <a:pt x="714778" y="6149379"/>
                </a:cubicBezTo>
                <a:lnTo>
                  <a:pt x="709303" y="6166562"/>
                </a:lnTo>
                <a:lnTo>
                  <a:pt x="714778" y="6149380"/>
                </a:lnTo>
                <a:cubicBezTo>
                  <a:pt x="718448" y="6143474"/>
                  <a:pt x="723794" y="6138152"/>
                  <a:pt x="730938" y="6133723"/>
                </a:cubicBezTo>
                <a:cubicBezTo>
                  <a:pt x="737987" y="6129341"/>
                  <a:pt x="745608" y="6124102"/>
                  <a:pt x="752157" y="6118149"/>
                </a:cubicBezTo>
                <a:close/>
                <a:moveTo>
                  <a:pt x="844000" y="4941372"/>
                </a:moveTo>
                <a:lnTo>
                  <a:pt x="840670" y="4950868"/>
                </a:lnTo>
                <a:lnTo>
                  <a:pt x="830985" y="4991382"/>
                </a:lnTo>
                <a:lnTo>
                  <a:pt x="840670" y="4950869"/>
                </a:lnTo>
                <a:close/>
                <a:moveTo>
                  <a:pt x="840061" y="4749807"/>
                </a:moveTo>
                <a:cubicBezTo>
                  <a:pt x="852197" y="4762827"/>
                  <a:pt x="853054" y="4781365"/>
                  <a:pt x="854768" y="4799797"/>
                </a:cubicBezTo>
                <a:cubicBezTo>
                  <a:pt x="853054" y="4781365"/>
                  <a:pt x="852197" y="4762826"/>
                  <a:pt x="840061" y="4749807"/>
                </a:cubicBezTo>
                <a:close/>
                <a:moveTo>
                  <a:pt x="822263" y="4543185"/>
                </a:moveTo>
                <a:lnTo>
                  <a:pt x="816857" y="4557091"/>
                </a:lnTo>
                <a:cubicBezTo>
                  <a:pt x="805236" y="4573618"/>
                  <a:pt x="796449" y="4588275"/>
                  <a:pt x="790493" y="4602021"/>
                </a:cubicBezTo>
                <a:cubicBezTo>
                  <a:pt x="796449" y="4588275"/>
                  <a:pt x="805236" y="4573618"/>
                  <a:pt x="816857" y="4557092"/>
                </a:cubicBezTo>
                <a:cubicBezTo>
                  <a:pt x="819238" y="4553662"/>
                  <a:pt x="821286" y="4548281"/>
                  <a:pt x="822263" y="4543185"/>
                </a:cubicBezTo>
                <a:close/>
                <a:moveTo>
                  <a:pt x="356045" y="2819253"/>
                </a:moveTo>
                <a:lnTo>
                  <a:pt x="344401" y="2827483"/>
                </a:lnTo>
                <a:lnTo>
                  <a:pt x="344399" y="2827486"/>
                </a:lnTo>
                <a:lnTo>
                  <a:pt x="325551" y="2842392"/>
                </a:lnTo>
                <a:lnTo>
                  <a:pt x="315896" y="2861156"/>
                </a:lnTo>
                <a:lnTo>
                  <a:pt x="344399" y="2827486"/>
                </a:lnTo>
                <a:lnTo>
                  <a:pt x="344401" y="2827484"/>
                </a:lnTo>
                <a:close/>
                <a:moveTo>
                  <a:pt x="425699" y="1974015"/>
                </a:moveTo>
                <a:cubicBezTo>
                  <a:pt x="427224" y="1991685"/>
                  <a:pt x="433462" y="2008497"/>
                  <a:pt x="449941" y="2023547"/>
                </a:cubicBezTo>
                <a:cubicBezTo>
                  <a:pt x="441702" y="2016020"/>
                  <a:pt x="436022" y="2008056"/>
                  <a:pt x="432213" y="1999763"/>
                </a:cubicBezTo>
                <a:close/>
                <a:moveTo>
                  <a:pt x="442893" y="1768838"/>
                </a:moveTo>
                <a:cubicBezTo>
                  <a:pt x="451656" y="1779981"/>
                  <a:pt x="453942" y="1790986"/>
                  <a:pt x="452275" y="1801558"/>
                </a:cubicBezTo>
                <a:lnTo>
                  <a:pt x="451495" y="1785412"/>
                </a:lnTo>
                <a:cubicBezTo>
                  <a:pt x="450037" y="1779948"/>
                  <a:pt x="447274" y="1774411"/>
                  <a:pt x="442893" y="1768838"/>
                </a:cubicBezTo>
                <a:close/>
                <a:moveTo>
                  <a:pt x="333304" y="520953"/>
                </a:moveTo>
                <a:cubicBezTo>
                  <a:pt x="333742" y="528850"/>
                  <a:pt x="335479" y="536547"/>
                  <a:pt x="337867" y="544146"/>
                </a:cubicBezTo>
                <a:lnTo>
                  <a:pt x="340032" y="549926"/>
                </a:lnTo>
                <a:lnTo>
                  <a:pt x="340448" y="551717"/>
                </a:lnTo>
                <a:lnTo>
                  <a:pt x="346286" y="566616"/>
                </a:lnTo>
                <a:lnTo>
                  <a:pt x="346338" y="566754"/>
                </a:lnTo>
                <a:lnTo>
                  <a:pt x="352655" y="583595"/>
                </a:lnTo>
                <a:lnTo>
                  <a:pt x="359451" y="612658"/>
                </a:lnTo>
                <a:cubicBezTo>
                  <a:pt x="358988" y="604728"/>
                  <a:pt x="357231" y="597005"/>
                  <a:pt x="354829" y="589388"/>
                </a:cubicBezTo>
                <a:lnTo>
                  <a:pt x="352655" y="583595"/>
                </a:lnTo>
                <a:lnTo>
                  <a:pt x="352236" y="581804"/>
                </a:lnTo>
                <a:lnTo>
                  <a:pt x="346286" y="566616"/>
                </a:lnTo>
                <a:lnTo>
                  <a:pt x="340032" y="549926"/>
                </a:lnTo>
                <a:close/>
                <a:moveTo>
                  <a:pt x="384407" y="268794"/>
                </a:moveTo>
                <a:lnTo>
                  <a:pt x="387837" y="328017"/>
                </a:lnTo>
                <a:cubicBezTo>
                  <a:pt x="389527" y="318646"/>
                  <a:pt x="389932" y="309031"/>
                  <a:pt x="389283" y="299164"/>
                </a:cubicBezTo>
                <a:cubicBezTo>
                  <a:pt x="388634" y="289296"/>
                  <a:pt x="386932" y="279176"/>
                  <a:pt x="384407" y="268794"/>
                </a:cubicBezTo>
                <a:close/>
                <a:moveTo>
                  <a:pt x="66991" y="0"/>
                </a:moveTo>
                <a:lnTo>
                  <a:pt x="6439807" y="0"/>
                </a:lnTo>
                <a:lnTo>
                  <a:pt x="6439807" y="6857999"/>
                </a:lnTo>
                <a:lnTo>
                  <a:pt x="149318" y="6857999"/>
                </a:lnTo>
                <a:lnTo>
                  <a:pt x="149318" y="6857457"/>
                </a:lnTo>
                <a:lnTo>
                  <a:pt x="22079" y="6857457"/>
                </a:lnTo>
                <a:lnTo>
                  <a:pt x="26851" y="6796804"/>
                </a:lnTo>
                <a:cubicBezTo>
                  <a:pt x="32162" y="6777207"/>
                  <a:pt x="39591" y="6758011"/>
                  <a:pt x="44354" y="6738388"/>
                </a:cubicBezTo>
                <a:cubicBezTo>
                  <a:pt x="48736" y="6720103"/>
                  <a:pt x="58832" y="6702955"/>
                  <a:pt x="67214" y="6685617"/>
                </a:cubicBezTo>
                <a:cubicBezTo>
                  <a:pt x="83217" y="6652472"/>
                  <a:pt x="73120" y="6617036"/>
                  <a:pt x="77310" y="6583128"/>
                </a:cubicBezTo>
                <a:cubicBezTo>
                  <a:pt x="78646" y="6572269"/>
                  <a:pt x="80168" y="6561411"/>
                  <a:pt x="82837" y="6550742"/>
                </a:cubicBezTo>
                <a:cubicBezTo>
                  <a:pt x="89885" y="6521593"/>
                  <a:pt x="95981" y="6491874"/>
                  <a:pt x="105698" y="6463490"/>
                </a:cubicBezTo>
                <a:cubicBezTo>
                  <a:pt x="116555" y="6431292"/>
                  <a:pt x="131034" y="6400429"/>
                  <a:pt x="146085" y="6363664"/>
                </a:cubicBezTo>
                <a:cubicBezTo>
                  <a:pt x="142274" y="6350899"/>
                  <a:pt x="131986" y="6331277"/>
                  <a:pt x="131034" y="6311084"/>
                </a:cubicBezTo>
                <a:cubicBezTo>
                  <a:pt x="127795" y="6246121"/>
                  <a:pt x="145512" y="6185351"/>
                  <a:pt x="173519" y="6127247"/>
                </a:cubicBezTo>
                <a:cubicBezTo>
                  <a:pt x="181900" y="6109530"/>
                  <a:pt x="187424" y="6090477"/>
                  <a:pt x="195616" y="6072569"/>
                </a:cubicBezTo>
                <a:cubicBezTo>
                  <a:pt x="198472" y="6066284"/>
                  <a:pt x="204569" y="6058092"/>
                  <a:pt x="210287" y="6056948"/>
                </a:cubicBezTo>
                <a:cubicBezTo>
                  <a:pt x="243432" y="6050282"/>
                  <a:pt x="242862" y="6025515"/>
                  <a:pt x="244766" y="5999796"/>
                </a:cubicBezTo>
                <a:cubicBezTo>
                  <a:pt x="247051" y="5969124"/>
                  <a:pt x="252386" y="5938836"/>
                  <a:pt x="256958" y="5908355"/>
                </a:cubicBezTo>
                <a:cubicBezTo>
                  <a:pt x="257530" y="5904353"/>
                  <a:pt x="261530" y="5900735"/>
                  <a:pt x="264199" y="5897114"/>
                </a:cubicBezTo>
                <a:cubicBezTo>
                  <a:pt x="268199" y="5891590"/>
                  <a:pt x="274296" y="5886447"/>
                  <a:pt x="275818" y="5880348"/>
                </a:cubicBezTo>
                <a:cubicBezTo>
                  <a:pt x="283249" y="5849107"/>
                  <a:pt x="289535" y="5817674"/>
                  <a:pt x="296393" y="5786239"/>
                </a:cubicBezTo>
                <a:cubicBezTo>
                  <a:pt x="297919" y="5779191"/>
                  <a:pt x="299822" y="5771953"/>
                  <a:pt x="302870" y="5765474"/>
                </a:cubicBezTo>
                <a:cubicBezTo>
                  <a:pt x="305728" y="5759378"/>
                  <a:pt x="310682" y="5754234"/>
                  <a:pt x="313730" y="5748136"/>
                </a:cubicBezTo>
                <a:cubicBezTo>
                  <a:pt x="321921" y="5731564"/>
                  <a:pt x="329541" y="5714607"/>
                  <a:pt x="338685" y="5695178"/>
                </a:cubicBezTo>
                <a:cubicBezTo>
                  <a:pt x="321541" y="5684320"/>
                  <a:pt x="331258" y="5669647"/>
                  <a:pt x="339449" y="5651360"/>
                </a:cubicBezTo>
                <a:cubicBezTo>
                  <a:pt x="347831" y="5632691"/>
                  <a:pt x="350497" y="5611164"/>
                  <a:pt x="353546" y="5590590"/>
                </a:cubicBezTo>
                <a:cubicBezTo>
                  <a:pt x="359070" y="5552869"/>
                  <a:pt x="362499" y="5514957"/>
                  <a:pt x="367451" y="5477239"/>
                </a:cubicBezTo>
                <a:cubicBezTo>
                  <a:pt x="368595" y="5469236"/>
                  <a:pt x="370690" y="5460092"/>
                  <a:pt x="375454" y="5453995"/>
                </a:cubicBezTo>
                <a:cubicBezTo>
                  <a:pt x="407459" y="5412276"/>
                  <a:pt x="416411" y="5361598"/>
                  <a:pt x="413366" y="5313403"/>
                </a:cubicBezTo>
                <a:cubicBezTo>
                  <a:pt x="411078" y="5275491"/>
                  <a:pt x="409363" y="5238343"/>
                  <a:pt x="412601" y="5200813"/>
                </a:cubicBezTo>
                <a:cubicBezTo>
                  <a:pt x="412793" y="5197955"/>
                  <a:pt x="412411" y="5194145"/>
                  <a:pt x="410887" y="5192051"/>
                </a:cubicBezTo>
                <a:cubicBezTo>
                  <a:pt x="400791" y="5179097"/>
                  <a:pt x="400029" y="5165570"/>
                  <a:pt x="398315" y="5148995"/>
                </a:cubicBezTo>
                <a:cubicBezTo>
                  <a:pt x="395837" y="5125562"/>
                  <a:pt x="397553" y="5104036"/>
                  <a:pt x="401743" y="5082317"/>
                </a:cubicBezTo>
                <a:cubicBezTo>
                  <a:pt x="404791" y="5066505"/>
                  <a:pt x="411078" y="5050504"/>
                  <a:pt x="419080" y="5036405"/>
                </a:cubicBezTo>
                <a:cubicBezTo>
                  <a:pt x="430320" y="5016785"/>
                  <a:pt x="434701" y="4997922"/>
                  <a:pt x="419841" y="4979253"/>
                </a:cubicBezTo>
                <a:cubicBezTo>
                  <a:pt x="404029" y="4959061"/>
                  <a:pt x="409553" y="4936201"/>
                  <a:pt x="408983" y="4913909"/>
                </a:cubicBezTo>
                <a:cubicBezTo>
                  <a:pt x="408791" y="4904195"/>
                  <a:pt x="409174" y="4893907"/>
                  <a:pt x="406697" y="4884572"/>
                </a:cubicBezTo>
                <a:cubicBezTo>
                  <a:pt x="399647" y="4857522"/>
                  <a:pt x="388978" y="4831420"/>
                  <a:pt x="384216" y="4803988"/>
                </a:cubicBezTo>
                <a:cubicBezTo>
                  <a:pt x="381551" y="4788747"/>
                  <a:pt x="386312" y="4771793"/>
                  <a:pt x="389741" y="4755980"/>
                </a:cubicBezTo>
                <a:cubicBezTo>
                  <a:pt x="393361" y="4739978"/>
                  <a:pt x="398885" y="4724167"/>
                  <a:pt x="404601" y="4708734"/>
                </a:cubicBezTo>
                <a:cubicBezTo>
                  <a:pt x="408411" y="4698258"/>
                  <a:pt x="412031" y="4686828"/>
                  <a:pt x="418889" y="4678445"/>
                </a:cubicBezTo>
                <a:cubicBezTo>
                  <a:pt x="434510" y="4659393"/>
                  <a:pt x="437178" y="4639772"/>
                  <a:pt x="428986" y="4617291"/>
                </a:cubicBezTo>
                <a:cubicBezTo>
                  <a:pt x="427651" y="4613864"/>
                  <a:pt x="427651" y="4609863"/>
                  <a:pt x="427462" y="4606053"/>
                </a:cubicBezTo>
                <a:cubicBezTo>
                  <a:pt x="423462" y="4545086"/>
                  <a:pt x="420984" y="4484127"/>
                  <a:pt x="414888" y="4423545"/>
                </a:cubicBezTo>
                <a:cubicBezTo>
                  <a:pt x="412411" y="4398972"/>
                  <a:pt x="401553" y="4375349"/>
                  <a:pt x="394695" y="4351154"/>
                </a:cubicBezTo>
                <a:cubicBezTo>
                  <a:pt x="393361" y="4346201"/>
                  <a:pt x="391265" y="4340674"/>
                  <a:pt x="392218" y="4335722"/>
                </a:cubicBezTo>
                <a:cubicBezTo>
                  <a:pt x="401743" y="4281810"/>
                  <a:pt x="387837" y="4231324"/>
                  <a:pt x="369547" y="4181603"/>
                </a:cubicBezTo>
                <a:cubicBezTo>
                  <a:pt x="367642" y="4176461"/>
                  <a:pt x="368214" y="4170174"/>
                  <a:pt x="368595" y="4164458"/>
                </a:cubicBezTo>
                <a:cubicBezTo>
                  <a:pt x="369928" y="4148453"/>
                  <a:pt x="376597" y="4131119"/>
                  <a:pt x="372597" y="4116641"/>
                </a:cubicBezTo>
                <a:cubicBezTo>
                  <a:pt x="361545" y="4078159"/>
                  <a:pt x="348211" y="4040058"/>
                  <a:pt x="331447" y="4003861"/>
                </a:cubicBezTo>
                <a:cubicBezTo>
                  <a:pt x="314493" y="3967091"/>
                  <a:pt x="300203" y="3932993"/>
                  <a:pt x="317350" y="3890891"/>
                </a:cubicBezTo>
                <a:cubicBezTo>
                  <a:pt x="324589" y="3872985"/>
                  <a:pt x="319445" y="3849362"/>
                  <a:pt x="317541" y="3828785"/>
                </a:cubicBezTo>
                <a:cubicBezTo>
                  <a:pt x="316016" y="3813737"/>
                  <a:pt x="307442" y="3799258"/>
                  <a:pt x="307442" y="3784397"/>
                </a:cubicBezTo>
                <a:cubicBezTo>
                  <a:pt x="307442" y="3744770"/>
                  <a:pt x="297346" y="3709529"/>
                  <a:pt x="276771" y="3675238"/>
                </a:cubicBezTo>
                <a:cubicBezTo>
                  <a:pt x="268770" y="3661899"/>
                  <a:pt x="274105" y="3641134"/>
                  <a:pt x="272009" y="3623799"/>
                </a:cubicBezTo>
                <a:cubicBezTo>
                  <a:pt x="269533" y="3605509"/>
                  <a:pt x="267247" y="3586653"/>
                  <a:pt x="261721" y="3569124"/>
                </a:cubicBezTo>
                <a:cubicBezTo>
                  <a:pt x="247242" y="3523785"/>
                  <a:pt x="230859" y="3479015"/>
                  <a:pt x="215618" y="3433866"/>
                </a:cubicBezTo>
                <a:cubicBezTo>
                  <a:pt x="203045" y="3396719"/>
                  <a:pt x="212952" y="3360139"/>
                  <a:pt x="218285" y="3323372"/>
                </a:cubicBezTo>
                <a:cubicBezTo>
                  <a:pt x="221716" y="3300319"/>
                  <a:pt x="229907" y="3278795"/>
                  <a:pt x="217715" y="3252885"/>
                </a:cubicBezTo>
                <a:cubicBezTo>
                  <a:pt x="206093" y="3228119"/>
                  <a:pt x="208761" y="3196686"/>
                  <a:pt x="202474" y="3168870"/>
                </a:cubicBezTo>
                <a:cubicBezTo>
                  <a:pt x="197141" y="3145436"/>
                  <a:pt x="188566" y="3122770"/>
                  <a:pt x="180184" y="3100099"/>
                </a:cubicBezTo>
                <a:cubicBezTo>
                  <a:pt x="168753" y="3069235"/>
                  <a:pt x="156753" y="3038756"/>
                  <a:pt x="162468" y="3005035"/>
                </a:cubicBezTo>
                <a:cubicBezTo>
                  <a:pt x="168946" y="2966742"/>
                  <a:pt x="144561" y="2940455"/>
                  <a:pt x="128367" y="2910353"/>
                </a:cubicBezTo>
                <a:cubicBezTo>
                  <a:pt x="117318" y="2889587"/>
                  <a:pt x="109126" y="2866918"/>
                  <a:pt x="102267" y="2844248"/>
                </a:cubicBezTo>
                <a:cubicBezTo>
                  <a:pt x="93313" y="2813958"/>
                  <a:pt x="87978" y="2782716"/>
                  <a:pt x="79217" y="2752235"/>
                </a:cubicBezTo>
                <a:cubicBezTo>
                  <a:pt x="66072" y="2706131"/>
                  <a:pt x="55784" y="2659455"/>
                  <a:pt x="63024" y="2611450"/>
                </a:cubicBezTo>
                <a:cubicBezTo>
                  <a:pt x="66262" y="2589352"/>
                  <a:pt x="66072" y="2568774"/>
                  <a:pt x="61307" y="2546678"/>
                </a:cubicBezTo>
                <a:cubicBezTo>
                  <a:pt x="53497" y="2510483"/>
                  <a:pt x="52545" y="2473333"/>
                  <a:pt x="23399" y="2444184"/>
                </a:cubicBezTo>
                <a:cubicBezTo>
                  <a:pt x="13111" y="2433897"/>
                  <a:pt x="10446" y="2415420"/>
                  <a:pt x="5110" y="2400369"/>
                </a:cubicBezTo>
                <a:cubicBezTo>
                  <a:pt x="-1178" y="2383032"/>
                  <a:pt x="2062" y="2370270"/>
                  <a:pt x="20352" y="2360933"/>
                </a:cubicBezTo>
                <a:cubicBezTo>
                  <a:pt x="28541" y="2356744"/>
                  <a:pt x="36543" y="2344741"/>
                  <a:pt x="37878" y="2335405"/>
                </a:cubicBezTo>
                <a:cubicBezTo>
                  <a:pt x="41877" y="2307402"/>
                  <a:pt x="35972" y="2281683"/>
                  <a:pt x="23017" y="2254633"/>
                </a:cubicBezTo>
                <a:cubicBezTo>
                  <a:pt x="10825" y="2229296"/>
                  <a:pt x="12159" y="2197670"/>
                  <a:pt x="7395" y="2168903"/>
                </a:cubicBezTo>
                <a:cubicBezTo>
                  <a:pt x="5681" y="2158712"/>
                  <a:pt x="3062" y="2148519"/>
                  <a:pt x="871" y="2138304"/>
                </a:cubicBezTo>
                <a:lnTo>
                  <a:pt x="0" y="2131532"/>
                </a:lnTo>
                <a:lnTo>
                  <a:pt x="0" y="2072225"/>
                </a:lnTo>
                <a:lnTo>
                  <a:pt x="251" y="2069340"/>
                </a:lnTo>
                <a:cubicBezTo>
                  <a:pt x="2061" y="2056600"/>
                  <a:pt x="4156" y="2043835"/>
                  <a:pt x="5299" y="2030977"/>
                </a:cubicBezTo>
                <a:cubicBezTo>
                  <a:pt x="7203" y="2010974"/>
                  <a:pt x="6442" y="1990589"/>
                  <a:pt x="8729" y="1970586"/>
                </a:cubicBezTo>
                <a:cubicBezTo>
                  <a:pt x="10446" y="1954202"/>
                  <a:pt x="14826" y="1938009"/>
                  <a:pt x="18445" y="1921817"/>
                </a:cubicBezTo>
                <a:cubicBezTo>
                  <a:pt x="19779" y="1915912"/>
                  <a:pt x="24922" y="1910004"/>
                  <a:pt x="24161" y="1904673"/>
                </a:cubicBezTo>
                <a:cubicBezTo>
                  <a:pt x="15970" y="1851709"/>
                  <a:pt x="52545" y="1813610"/>
                  <a:pt x="68738" y="1768838"/>
                </a:cubicBezTo>
                <a:cubicBezTo>
                  <a:pt x="85885" y="1721785"/>
                  <a:pt x="112174" y="1676253"/>
                  <a:pt x="104364" y="1623675"/>
                </a:cubicBezTo>
                <a:cubicBezTo>
                  <a:pt x="99601" y="1591859"/>
                  <a:pt x="88551" y="1561189"/>
                  <a:pt x="81883" y="1529563"/>
                </a:cubicBezTo>
                <a:cubicBezTo>
                  <a:pt x="79597" y="1518324"/>
                  <a:pt x="79979" y="1505751"/>
                  <a:pt x="82264" y="1494509"/>
                </a:cubicBezTo>
                <a:cubicBezTo>
                  <a:pt x="92744" y="1440216"/>
                  <a:pt x="94267" y="1386684"/>
                  <a:pt x="77120" y="1333341"/>
                </a:cubicBezTo>
                <a:cubicBezTo>
                  <a:pt x="74262" y="1324198"/>
                  <a:pt x="71597" y="1314483"/>
                  <a:pt x="71597" y="1304955"/>
                </a:cubicBezTo>
                <a:cubicBezTo>
                  <a:pt x="71597" y="1252757"/>
                  <a:pt x="75597" y="1201512"/>
                  <a:pt x="94267" y="1151600"/>
                </a:cubicBezTo>
                <a:cubicBezTo>
                  <a:pt x="100554" y="1134834"/>
                  <a:pt x="96553" y="1114449"/>
                  <a:pt x="98078" y="1095972"/>
                </a:cubicBezTo>
                <a:cubicBezTo>
                  <a:pt x="99409" y="1078826"/>
                  <a:pt x="99981" y="1061298"/>
                  <a:pt x="104364" y="1044725"/>
                </a:cubicBezTo>
                <a:cubicBezTo>
                  <a:pt x="110839" y="1020529"/>
                  <a:pt x="111601" y="998052"/>
                  <a:pt x="105887" y="973095"/>
                </a:cubicBezTo>
                <a:cubicBezTo>
                  <a:pt x="100554" y="949281"/>
                  <a:pt x="103220" y="923562"/>
                  <a:pt x="103029" y="898797"/>
                </a:cubicBezTo>
                <a:cubicBezTo>
                  <a:pt x="102839" y="871173"/>
                  <a:pt x="102649" y="843552"/>
                  <a:pt x="103601" y="815929"/>
                </a:cubicBezTo>
                <a:cubicBezTo>
                  <a:pt x="103981" y="804877"/>
                  <a:pt x="111601" y="792306"/>
                  <a:pt x="108553" y="783158"/>
                </a:cubicBezTo>
                <a:cubicBezTo>
                  <a:pt x="98267" y="753633"/>
                  <a:pt x="110649" y="724104"/>
                  <a:pt x="105127" y="694576"/>
                </a:cubicBezTo>
                <a:cubicBezTo>
                  <a:pt x="102267" y="680096"/>
                  <a:pt x="110078" y="663713"/>
                  <a:pt x="110839" y="648092"/>
                </a:cubicBezTo>
                <a:cubicBezTo>
                  <a:pt x="112174" y="622564"/>
                  <a:pt x="111601" y="597037"/>
                  <a:pt x="111983" y="571508"/>
                </a:cubicBezTo>
                <a:cubicBezTo>
                  <a:pt x="112174" y="563125"/>
                  <a:pt x="112936" y="554933"/>
                  <a:pt x="113318" y="546552"/>
                </a:cubicBezTo>
                <a:cubicBezTo>
                  <a:pt x="113697" y="539121"/>
                  <a:pt x="115411" y="531310"/>
                  <a:pt x="114081" y="524262"/>
                </a:cubicBezTo>
                <a:cubicBezTo>
                  <a:pt x="109315" y="498733"/>
                  <a:pt x="101505" y="473587"/>
                  <a:pt x="98457" y="447870"/>
                </a:cubicBezTo>
                <a:cubicBezTo>
                  <a:pt x="95792" y="425581"/>
                  <a:pt x="99409" y="402529"/>
                  <a:pt x="97505" y="380050"/>
                </a:cubicBezTo>
                <a:cubicBezTo>
                  <a:pt x="94267" y="340425"/>
                  <a:pt x="88551" y="300800"/>
                  <a:pt x="84930" y="261173"/>
                </a:cubicBezTo>
                <a:cubicBezTo>
                  <a:pt x="84168" y="252600"/>
                  <a:pt x="88934" y="243648"/>
                  <a:pt x="89314" y="234883"/>
                </a:cubicBezTo>
                <a:cubicBezTo>
                  <a:pt x="90266" y="207450"/>
                  <a:pt x="90457" y="180017"/>
                  <a:pt x="91027" y="152584"/>
                </a:cubicBezTo>
                <a:cubicBezTo>
                  <a:pt x="91218" y="136963"/>
                  <a:pt x="90647" y="121150"/>
                  <a:pt x="92361" y="105718"/>
                </a:cubicBezTo>
                <a:cubicBezTo>
                  <a:pt x="94647" y="85336"/>
                  <a:pt x="98078" y="66857"/>
                  <a:pt x="83217" y="47806"/>
                </a:cubicBezTo>
                <a:cubicBezTo>
                  <a:pt x="77453" y="40471"/>
                  <a:pt x="73691" y="32636"/>
                  <a:pt x="71207" y="24480"/>
                </a:cubicBezTo>
                <a:close/>
              </a:path>
            </a:pathLst>
          </a:custGeom>
          <a:noFill/>
          <a:effectLst>
            <a:outerShdw blurRad="381000" dist="152400" dir="10800000" algn="tr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4EA04677-6B2C-40F4-975C-ED91965527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2356" y="0"/>
            <a:ext cx="874718" cy="6857455"/>
            <a:chOff x="5632356" y="0"/>
            <a:chExt cx="874718" cy="6857455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3F1ABE2E-F19F-4BD3-B0FA-8A2D8885B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640986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C86D0F14-D449-4833-830D-A382829E2D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640988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5056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1607EC0B-6F18-4CC6-A161-42CC6FAB2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Avent «">
            <a:extLst>
              <a:ext uri="{FF2B5EF4-FFF2-40B4-BE49-F238E27FC236}">
                <a16:creationId xmlns:a16="http://schemas.microsoft.com/office/drawing/2014/main" id="{ED9E6518-0E4D-4B2E-AE8D-95F2833360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-1" y="10"/>
            <a:ext cx="6324601" cy="685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2F263D67-9B31-4F2B-B228-27FD3112D7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423049" cy="6858001"/>
            <a:chOff x="0" y="0"/>
            <a:chExt cx="6423049" cy="6858001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00DF1CD8-441E-4077-9B3C-7E96D92E05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018714" cy="6858000"/>
            </a:xfrm>
            <a:custGeom>
              <a:avLst/>
              <a:gdLst>
                <a:gd name="connsiteX0" fmla="*/ 0 w 6018714"/>
                <a:gd name="connsiteY0" fmla="*/ 6499477 h 6858000"/>
                <a:gd name="connsiteX1" fmla="*/ 248639 w 6018714"/>
                <a:gd name="connsiteY1" fmla="*/ 6701197 h 6858000"/>
                <a:gd name="connsiteX2" fmla="*/ 392359 w 6018714"/>
                <a:gd name="connsiteY2" fmla="*/ 6814935 h 6858000"/>
                <a:gd name="connsiteX3" fmla="*/ 448656 w 6018714"/>
                <a:gd name="connsiteY3" fmla="*/ 6858000 h 6858000"/>
                <a:gd name="connsiteX4" fmla="*/ 0 w 6018714"/>
                <a:gd name="connsiteY4" fmla="*/ 6858000 h 6858000"/>
                <a:gd name="connsiteX5" fmla="*/ 998246 w 6018714"/>
                <a:gd name="connsiteY5" fmla="*/ 0 h 6858000"/>
                <a:gd name="connsiteX6" fmla="*/ 1984114 w 6018714"/>
                <a:gd name="connsiteY6" fmla="*/ 0 h 6858000"/>
                <a:gd name="connsiteX7" fmla="*/ 2011390 w 6018714"/>
                <a:gd name="connsiteY7" fmla="*/ 2333 h 6858000"/>
                <a:gd name="connsiteX8" fmla="*/ 4182319 w 6018714"/>
                <a:gd name="connsiteY8" fmla="*/ 838030 h 6858000"/>
                <a:gd name="connsiteX9" fmla="*/ 4785565 w 6018714"/>
                <a:gd name="connsiteY9" fmla="*/ 1338564 h 6858000"/>
                <a:gd name="connsiteX10" fmla="*/ 5695308 w 6018714"/>
                <a:gd name="connsiteY10" fmla="*/ 2616232 h 6858000"/>
                <a:gd name="connsiteX11" fmla="*/ 5937944 w 6018714"/>
                <a:gd name="connsiteY11" fmla="*/ 3368583 h 6858000"/>
                <a:gd name="connsiteX12" fmla="*/ 6018677 w 6018714"/>
                <a:gd name="connsiteY12" fmla="*/ 4153681 h 6858000"/>
                <a:gd name="connsiteX13" fmla="*/ 5990165 w 6018714"/>
                <a:gd name="connsiteY13" fmla="*/ 4557147 h 6858000"/>
                <a:gd name="connsiteX14" fmla="*/ 5982312 w 6018714"/>
                <a:gd name="connsiteY14" fmla="*/ 4607451 h 6858000"/>
                <a:gd name="connsiteX15" fmla="*/ 5972856 w 6018714"/>
                <a:gd name="connsiteY15" fmla="*/ 4657609 h 6858000"/>
                <a:gd name="connsiteX16" fmla="*/ 5951328 w 6018714"/>
                <a:gd name="connsiteY16" fmla="*/ 4757628 h 6858000"/>
                <a:gd name="connsiteX17" fmla="*/ 5893141 w 6018714"/>
                <a:gd name="connsiteY17" fmla="*/ 4953827 h 6858000"/>
                <a:gd name="connsiteX18" fmla="*/ 5817644 w 6018714"/>
                <a:gd name="connsiteY18" fmla="*/ 5141915 h 6858000"/>
                <a:gd name="connsiteX19" fmla="*/ 5728909 w 6018714"/>
                <a:gd name="connsiteY19" fmla="*/ 5322626 h 6858000"/>
                <a:gd name="connsiteX20" fmla="*/ 5532095 w 6018714"/>
                <a:gd name="connsiteY20" fmla="*/ 5663839 h 6858000"/>
                <a:gd name="connsiteX21" fmla="*/ 5330043 w 6018714"/>
                <a:gd name="connsiteY21" fmla="*/ 5988236 h 6858000"/>
                <a:gd name="connsiteX22" fmla="*/ 5232580 w 6018714"/>
                <a:gd name="connsiteY22" fmla="*/ 6146081 h 6858000"/>
                <a:gd name="connsiteX23" fmla="*/ 5183269 w 6018714"/>
                <a:gd name="connsiteY23" fmla="*/ 6227660 h 6858000"/>
                <a:gd name="connsiteX24" fmla="*/ 5131628 w 6018714"/>
                <a:gd name="connsiteY24" fmla="*/ 6311451 h 6858000"/>
                <a:gd name="connsiteX25" fmla="*/ 4910811 w 6018714"/>
                <a:gd name="connsiteY25" fmla="*/ 6641009 h 6858000"/>
                <a:gd name="connsiteX26" fmla="*/ 4788885 w 6018714"/>
                <a:gd name="connsiteY26" fmla="*/ 6800448 h 6858000"/>
                <a:gd name="connsiteX27" fmla="*/ 4739213 w 6018714"/>
                <a:gd name="connsiteY27" fmla="*/ 6858000 h 6858000"/>
                <a:gd name="connsiteX28" fmla="*/ 3950454 w 6018714"/>
                <a:gd name="connsiteY28" fmla="*/ 6858000 h 6858000"/>
                <a:gd name="connsiteX29" fmla="*/ 4012997 w 6018714"/>
                <a:gd name="connsiteY29" fmla="*/ 6806378 h 6858000"/>
                <a:gd name="connsiteX30" fmla="*/ 4268871 w 6018714"/>
                <a:gd name="connsiteY30" fmla="*/ 6566512 h 6858000"/>
                <a:gd name="connsiteX31" fmla="*/ 4750072 w 6018714"/>
                <a:gd name="connsiteY31" fmla="*/ 6033375 h 6858000"/>
                <a:gd name="connsiteX32" fmla="*/ 4806075 w 6018714"/>
                <a:gd name="connsiteY32" fmla="*/ 5961092 h 6858000"/>
                <a:gd name="connsiteX33" fmla="*/ 4863244 w 6018714"/>
                <a:gd name="connsiteY33" fmla="*/ 5885856 h 6858000"/>
                <a:gd name="connsiteX34" fmla="*/ 4982235 w 6018714"/>
                <a:gd name="connsiteY34" fmla="*/ 5732288 h 6858000"/>
                <a:gd name="connsiteX35" fmla="*/ 5221526 w 6018714"/>
                <a:gd name="connsiteY35" fmla="*/ 5438135 h 6858000"/>
                <a:gd name="connsiteX36" fmla="*/ 5442633 w 6018714"/>
                <a:gd name="connsiteY36" fmla="*/ 5146193 h 6858000"/>
                <a:gd name="connsiteX37" fmla="*/ 5538350 w 6018714"/>
                <a:gd name="connsiteY37" fmla="*/ 4995133 h 6858000"/>
                <a:gd name="connsiteX38" fmla="*/ 5621702 w 6018714"/>
                <a:gd name="connsiteY38" fmla="*/ 4839205 h 6858000"/>
                <a:gd name="connsiteX39" fmla="*/ 5741275 w 6018714"/>
                <a:gd name="connsiteY39" fmla="*/ 4507728 h 6858000"/>
                <a:gd name="connsiteX40" fmla="*/ 5781714 w 6018714"/>
                <a:gd name="connsiteY40" fmla="*/ 4153681 h 6858000"/>
                <a:gd name="connsiteX41" fmla="*/ 5685706 w 6018714"/>
                <a:gd name="connsiteY41" fmla="*/ 3428918 h 6858000"/>
                <a:gd name="connsiteX42" fmla="*/ 5422122 w 6018714"/>
                <a:gd name="connsiteY42" fmla="*/ 2750328 h 6858000"/>
                <a:gd name="connsiteX43" fmla="*/ 5033730 w 6018714"/>
                <a:gd name="connsiteY43" fmla="*/ 2136204 h 6858000"/>
                <a:gd name="connsiteX44" fmla="*/ 4542784 w 6018714"/>
                <a:gd name="connsiteY44" fmla="*/ 1601886 h 6858000"/>
                <a:gd name="connsiteX45" fmla="*/ 2668605 w 6018714"/>
                <a:gd name="connsiteY45" fmla="*/ 539746 h 6858000"/>
                <a:gd name="connsiteX46" fmla="*/ 1965570 w 6018714"/>
                <a:gd name="connsiteY46" fmla="*/ 389865 h 6858000"/>
                <a:gd name="connsiteX47" fmla="*/ 1249006 w 6018714"/>
                <a:gd name="connsiteY47" fmla="*/ 363461 h 6858000"/>
                <a:gd name="connsiteX48" fmla="*/ 542188 w 6018714"/>
                <a:gd name="connsiteY48" fmla="*/ 465544 h 6858000"/>
                <a:gd name="connsiteX49" fmla="*/ 37349 w 6018714"/>
                <a:gd name="connsiteY49" fmla="*/ 636266 h 6858000"/>
                <a:gd name="connsiteX50" fmla="*/ 0 w 6018714"/>
                <a:gd name="connsiteY50" fmla="*/ 653785 h 6858000"/>
                <a:gd name="connsiteX51" fmla="*/ 0 w 6018714"/>
                <a:gd name="connsiteY51" fmla="*/ 255198 h 6858000"/>
                <a:gd name="connsiteX52" fmla="*/ 167136 w 6018714"/>
                <a:gd name="connsiteY52" fmla="*/ 188295 h 6858000"/>
                <a:gd name="connsiteX53" fmla="*/ 451417 w 6018714"/>
                <a:gd name="connsiteY53" fmla="*/ 101466 h 6858000"/>
                <a:gd name="connsiteX54" fmla="*/ 836914 w 6018714"/>
                <a:gd name="connsiteY54" fmla="*/ 2139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6018714" h="6858000">
                  <a:moveTo>
                    <a:pt x="0" y="6499477"/>
                  </a:moveTo>
                  <a:lnTo>
                    <a:pt x="248639" y="6701197"/>
                  </a:lnTo>
                  <a:cubicBezTo>
                    <a:pt x="296496" y="6739700"/>
                    <a:pt x="344500" y="6777613"/>
                    <a:pt x="392359" y="6814935"/>
                  </a:cubicBezTo>
                  <a:lnTo>
                    <a:pt x="448656" y="6858000"/>
                  </a:lnTo>
                  <a:lnTo>
                    <a:pt x="0" y="6858000"/>
                  </a:lnTo>
                  <a:close/>
                  <a:moveTo>
                    <a:pt x="998246" y="0"/>
                  </a:moveTo>
                  <a:lnTo>
                    <a:pt x="1984114" y="0"/>
                  </a:lnTo>
                  <a:lnTo>
                    <a:pt x="2011390" y="2333"/>
                  </a:lnTo>
                  <a:cubicBezTo>
                    <a:pt x="2791770" y="95667"/>
                    <a:pt x="3537428" y="382707"/>
                    <a:pt x="4182319" y="838030"/>
                  </a:cubicBezTo>
                  <a:cubicBezTo>
                    <a:pt x="4396386" y="988089"/>
                    <a:pt x="4598134" y="1155477"/>
                    <a:pt x="4785565" y="1338564"/>
                  </a:cubicBezTo>
                  <a:cubicBezTo>
                    <a:pt x="5159266" y="1705003"/>
                    <a:pt x="5477110" y="2135318"/>
                    <a:pt x="5695308" y="2616232"/>
                  </a:cubicBezTo>
                  <a:cubicBezTo>
                    <a:pt x="5803975" y="2856910"/>
                    <a:pt x="5885376" y="3109302"/>
                    <a:pt x="5937944" y="3368583"/>
                  </a:cubicBezTo>
                  <a:cubicBezTo>
                    <a:pt x="5990936" y="3626845"/>
                    <a:pt x="6017985" y="3889887"/>
                    <a:pt x="6018677" y="4153681"/>
                  </a:cubicBezTo>
                  <a:cubicBezTo>
                    <a:pt x="6019393" y="4288706"/>
                    <a:pt x="6009862" y="4423598"/>
                    <a:pt x="5990165" y="4557147"/>
                  </a:cubicBezTo>
                  <a:lnTo>
                    <a:pt x="5982312" y="4607451"/>
                  </a:lnTo>
                  <a:lnTo>
                    <a:pt x="5972856" y="4657609"/>
                  </a:lnTo>
                  <a:cubicBezTo>
                    <a:pt x="5966601" y="4691096"/>
                    <a:pt x="5959037" y="4724287"/>
                    <a:pt x="5951328" y="4757628"/>
                  </a:cubicBezTo>
                  <a:cubicBezTo>
                    <a:pt x="5934889" y="4823863"/>
                    <a:pt x="5915834" y="4890100"/>
                    <a:pt x="5893141" y="4953827"/>
                  </a:cubicBezTo>
                  <a:cubicBezTo>
                    <a:pt x="5870448" y="5017556"/>
                    <a:pt x="5845282" y="5080252"/>
                    <a:pt x="5817644" y="5141915"/>
                  </a:cubicBezTo>
                  <a:cubicBezTo>
                    <a:pt x="5790005" y="5203578"/>
                    <a:pt x="5760040" y="5263619"/>
                    <a:pt x="5728909" y="5322626"/>
                  </a:cubicBezTo>
                  <a:cubicBezTo>
                    <a:pt x="5666505" y="5440642"/>
                    <a:pt x="5599591" y="5553937"/>
                    <a:pt x="5532095" y="5663839"/>
                  </a:cubicBezTo>
                  <a:lnTo>
                    <a:pt x="5330043" y="5988236"/>
                  </a:lnTo>
                  <a:cubicBezTo>
                    <a:pt x="5297022" y="6041195"/>
                    <a:pt x="5264148" y="6093565"/>
                    <a:pt x="5232580" y="6146081"/>
                  </a:cubicBezTo>
                  <a:lnTo>
                    <a:pt x="5183269" y="6227660"/>
                  </a:lnTo>
                  <a:cubicBezTo>
                    <a:pt x="5166103" y="6255541"/>
                    <a:pt x="5149375" y="6283717"/>
                    <a:pt x="5131628" y="6311451"/>
                  </a:cubicBezTo>
                  <a:cubicBezTo>
                    <a:pt x="5062676" y="6423417"/>
                    <a:pt x="4988635" y="6533174"/>
                    <a:pt x="4910811" y="6641009"/>
                  </a:cubicBezTo>
                  <a:cubicBezTo>
                    <a:pt x="4871725" y="6695377"/>
                    <a:pt x="4831064" y="6748547"/>
                    <a:pt x="4788885" y="6800448"/>
                  </a:cubicBezTo>
                  <a:lnTo>
                    <a:pt x="4739213" y="6858000"/>
                  </a:lnTo>
                  <a:lnTo>
                    <a:pt x="3950454" y="6858000"/>
                  </a:lnTo>
                  <a:lnTo>
                    <a:pt x="4012997" y="6806378"/>
                  </a:lnTo>
                  <a:cubicBezTo>
                    <a:pt x="4100089" y="6729374"/>
                    <a:pt x="4185375" y="6649419"/>
                    <a:pt x="4268871" y="6566512"/>
                  </a:cubicBezTo>
                  <a:cubicBezTo>
                    <a:pt x="4439315" y="6398398"/>
                    <a:pt x="4599980" y="6220387"/>
                    <a:pt x="4750072" y="6033375"/>
                  </a:cubicBezTo>
                  <a:cubicBezTo>
                    <a:pt x="4769418" y="6009920"/>
                    <a:pt x="4787311" y="5985138"/>
                    <a:pt x="4806075" y="5961092"/>
                  </a:cubicBezTo>
                  <a:lnTo>
                    <a:pt x="4863244" y="5885856"/>
                  </a:lnTo>
                  <a:cubicBezTo>
                    <a:pt x="4902520" y="5833635"/>
                    <a:pt x="4942184" y="5782445"/>
                    <a:pt x="4982235" y="5732288"/>
                  </a:cubicBezTo>
                  <a:cubicBezTo>
                    <a:pt x="5061513" y="5631533"/>
                    <a:pt x="5143556" y="5534760"/>
                    <a:pt x="5221526" y="5438135"/>
                  </a:cubicBezTo>
                  <a:cubicBezTo>
                    <a:pt x="5299495" y="5341509"/>
                    <a:pt x="5374846" y="5245326"/>
                    <a:pt x="5442633" y="5146193"/>
                  </a:cubicBezTo>
                  <a:cubicBezTo>
                    <a:pt x="5476091" y="5096480"/>
                    <a:pt x="5508530" y="5046176"/>
                    <a:pt x="5538350" y="4995133"/>
                  </a:cubicBezTo>
                  <a:cubicBezTo>
                    <a:pt x="5568171" y="4944091"/>
                    <a:pt x="5596245" y="4892164"/>
                    <a:pt x="5621702" y="4839205"/>
                  </a:cubicBezTo>
                  <a:cubicBezTo>
                    <a:pt x="5673203" y="4733405"/>
                    <a:pt x="5713291" y="4622262"/>
                    <a:pt x="5741275" y="4507728"/>
                  </a:cubicBezTo>
                  <a:cubicBezTo>
                    <a:pt x="5767878" y="4391630"/>
                    <a:pt x="5781445" y="4272861"/>
                    <a:pt x="5781714" y="4153681"/>
                  </a:cubicBezTo>
                  <a:cubicBezTo>
                    <a:pt x="5781640" y="3908842"/>
                    <a:pt x="5749352" y="3665096"/>
                    <a:pt x="5685706" y="3428918"/>
                  </a:cubicBezTo>
                  <a:cubicBezTo>
                    <a:pt x="5621295" y="3194067"/>
                    <a:pt x="5532959" y="2966636"/>
                    <a:pt x="5422122" y="2750328"/>
                  </a:cubicBezTo>
                  <a:cubicBezTo>
                    <a:pt x="5312356" y="2533473"/>
                    <a:pt x="5182293" y="2327817"/>
                    <a:pt x="5033730" y="2136204"/>
                  </a:cubicBezTo>
                  <a:cubicBezTo>
                    <a:pt x="4885345" y="1944281"/>
                    <a:pt x="4721094" y="1765530"/>
                    <a:pt x="4542784" y="1601886"/>
                  </a:cubicBezTo>
                  <a:cubicBezTo>
                    <a:pt x="4001273" y="1114380"/>
                    <a:pt x="3361806" y="751985"/>
                    <a:pt x="2668605" y="539746"/>
                  </a:cubicBezTo>
                  <a:cubicBezTo>
                    <a:pt x="2438667" y="470493"/>
                    <a:pt x="2203536" y="420366"/>
                    <a:pt x="1965570" y="389865"/>
                  </a:cubicBezTo>
                  <a:cubicBezTo>
                    <a:pt x="1727936" y="359890"/>
                    <a:pt x="1488166" y="351053"/>
                    <a:pt x="1249006" y="363461"/>
                  </a:cubicBezTo>
                  <a:cubicBezTo>
                    <a:pt x="1010718" y="374400"/>
                    <a:pt x="774017" y="408587"/>
                    <a:pt x="542188" y="465544"/>
                  </a:cubicBezTo>
                  <a:cubicBezTo>
                    <a:pt x="369418" y="508120"/>
                    <a:pt x="200552" y="565242"/>
                    <a:pt x="37349" y="636266"/>
                  </a:cubicBezTo>
                  <a:lnTo>
                    <a:pt x="0" y="653785"/>
                  </a:lnTo>
                  <a:lnTo>
                    <a:pt x="0" y="255198"/>
                  </a:lnTo>
                  <a:lnTo>
                    <a:pt x="167136" y="188295"/>
                  </a:lnTo>
                  <a:cubicBezTo>
                    <a:pt x="260597" y="155379"/>
                    <a:pt x="355437" y="126405"/>
                    <a:pt x="451417" y="101466"/>
                  </a:cubicBezTo>
                  <a:cubicBezTo>
                    <a:pt x="578649" y="68513"/>
                    <a:pt x="707299" y="41799"/>
                    <a:pt x="836914" y="21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DE9C0434-209D-4C7E-BE2D-26B74B698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8834"/>
              <a:ext cx="6015920" cy="6819166"/>
            </a:xfrm>
            <a:custGeom>
              <a:avLst/>
              <a:gdLst>
                <a:gd name="connsiteX0" fmla="*/ 0 w 6015920"/>
                <a:gd name="connsiteY0" fmla="*/ 6143989 h 6819166"/>
                <a:gd name="connsiteX1" fmla="*/ 134018 w 6015920"/>
                <a:gd name="connsiteY1" fmla="*/ 6248665 h 6819166"/>
                <a:gd name="connsiteX2" fmla="*/ 880799 w 6015920"/>
                <a:gd name="connsiteY2" fmla="*/ 6790482 h 6819166"/>
                <a:gd name="connsiteX3" fmla="*/ 929680 w 6015920"/>
                <a:gd name="connsiteY3" fmla="*/ 6819166 h 6819166"/>
                <a:gd name="connsiteX4" fmla="*/ 0 w 6015920"/>
                <a:gd name="connsiteY4" fmla="*/ 6819166 h 6819166"/>
                <a:gd name="connsiteX5" fmla="*/ 1408589 w 6015920"/>
                <a:gd name="connsiteY5" fmla="*/ 0 h 6819166"/>
                <a:gd name="connsiteX6" fmla="*/ 1409171 w 6015920"/>
                <a:gd name="connsiteY6" fmla="*/ 294 h 6819166"/>
                <a:gd name="connsiteX7" fmla="*/ 6015920 w 6015920"/>
                <a:gd name="connsiteY7" fmla="*/ 4129828 h 6819166"/>
                <a:gd name="connsiteX8" fmla="*/ 5101088 w 6015920"/>
                <a:gd name="connsiteY8" fmla="*/ 6096419 h 6819166"/>
                <a:gd name="connsiteX9" fmla="*/ 4546786 w 6015920"/>
                <a:gd name="connsiteY9" fmla="*/ 6797679 h 6819166"/>
                <a:gd name="connsiteX10" fmla="*/ 4525032 w 6015920"/>
                <a:gd name="connsiteY10" fmla="*/ 6819166 h 6819166"/>
                <a:gd name="connsiteX11" fmla="*/ 3362009 w 6015920"/>
                <a:gd name="connsiteY11" fmla="*/ 6819166 h 6819166"/>
                <a:gd name="connsiteX12" fmla="*/ 3559506 w 6015920"/>
                <a:gd name="connsiteY12" fmla="*/ 6694254 h 6819166"/>
                <a:gd name="connsiteX13" fmla="*/ 4499295 w 6015920"/>
                <a:gd name="connsiteY13" fmla="*/ 5685109 h 6819166"/>
                <a:gd name="connsiteX14" fmla="*/ 4763752 w 6015920"/>
                <a:gd name="connsiteY14" fmla="*/ 5310428 h 6819166"/>
                <a:gd name="connsiteX15" fmla="*/ 5288592 w 6015920"/>
                <a:gd name="connsiteY15" fmla="*/ 4129828 h 6819166"/>
                <a:gd name="connsiteX16" fmla="*/ 4971477 w 6015920"/>
                <a:gd name="connsiteY16" fmla="*/ 2858526 h 6819166"/>
                <a:gd name="connsiteX17" fmla="*/ 4096938 w 6015920"/>
                <a:gd name="connsiteY17" fmla="*/ 1766138 h 6819166"/>
                <a:gd name="connsiteX18" fmla="*/ 2832696 w 6015920"/>
                <a:gd name="connsiteY18" fmla="*/ 1008719 h 6819166"/>
                <a:gd name="connsiteX19" fmla="*/ 1409171 w 6015920"/>
                <a:gd name="connsiteY19" fmla="*/ 732948 h 6819166"/>
                <a:gd name="connsiteX20" fmla="*/ 189877 w 6015920"/>
                <a:gd name="connsiteY20" fmla="*/ 989377 h 6819166"/>
                <a:gd name="connsiteX21" fmla="*/ 0 w 6015920"/>
                <a:gd name="connsiteY21" fmla="*/ 1091881 h 6819166"/>
                <a:gd name="connsiteX22" fmla="*/ 0 w 6015920"/>
                <a:gd name="connsiteY22" fmla="*/ 273645 h 6819166"/>
                <a:gd name="connsiteX23" fmla="*/ 53152 w 6015920"/>
                <a:gd name="connsiteY23" fmla="*/ 250589 h 6819166"/>
                <a:gd name="connsiteX24" fmla="*/ 1408589 w 6015920"/>
                <a:gd name="connsiteY24" fmla="*/ 0 h 6819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015920" h="6819166">
                  <a:moveTo>
                    <a:pt x="0" y="6143989"/>
                  </a:moveTo>
                  <a:lnTo>
                    <a:pt x="134018" y="6248665"/>
                  </a:lnTo>
                  <a:cubicBezTo>
                    <a:pt x="404095" y="6461250"/>
                    <a:pt x="645672" y="6645215"/>
                    <a:pt x="880799" y="6790482"/>
                  </a:cubicBezTo>
                  <a:lnTo>
                    <a:pt x="929680" y="6819166"/>
                  </a:lnTo>
                  <a:lnTo>
                    <a:pt x="0" y="6819166"/>
                  </a:lnTo>
                  <a:close/>
                  <a:moveTo>
                    <a:pt x="1408589" y="0"/>
                  </a:moveTo>
                  <a:lnTo>
                    <a:pt x="1409171" y="294"/>
                  </a:lnTo>
                  <a:cubicBezTo>
                    <a:pt x="3696325" y="294"/>
                    <a:pt x="6015920" y="1849221"/>
                    <a:pt x="6015920" y="4129828"/>
                  </a:cubicBezTo>
                  <a:cubicBezTo>
                    <a:pt x="6015920" y="4985129"/>
                    <a:pt x="5545048" y="5437324"/>
                    <a:pt x="5101088" y="6096419"/>
                  </a:cubicBezTo>
                  <a:cubicBezTo>
                    <a:pt x="4927721" y="6353993"/>
                    <a:pt x="4744312" y="6588925"/>
                    <a:pt x="4546786" y="6797679"/>
                  </a:cubicBezTo>
                  <a:lnTo>
                    <a:pt x="4525032" y="6819166"/>
                  </a:lnTo>
                  <a:lnTo>
                    <a:pt x="3362009" y="6819166"/>
                  </a:lnTo>
                  <a:lnTo>
                    <a:pt x="3559506" y="6694254"/>
                  </a:lnTo>
                  <a:cubicBezTo>
                    <a:pt x="3895644" y="6458563"/>
                    <a:pt x="4202210" y="6126161"/>
                    <a:pt x="4499295" y="5685109"/>
                  </a:cubicBezTo>
                  <a:cubicBezTo>
                    <a:pt x="4589775" y="5550592"/>
                    <a:pt x="4678218" y="5428532"/>
                    <a:pt x="4763752" y="5310428"/>
                  </a:cubicBezTo>
                  <a:cubicBezTo>
                    <a:pt x="5118251" y="4820868"/>
                    <a:pt x="5288592" y="4566198"/>
                    <a:pt x="5288592" y="4129828"/>
                  </a:cubicBezTo>
                  <a:cubicBezTo>
                    <a:pt x="5288592" y="3696828"/>
                    <a:pt x="5181966" y="3269106"/>
                    <a:pt x="4971477" y="2858526"/>
                  </a:cubicBezTo>
                  <a:cubicBezTo>
                    <a:pt x="4765643" y="2456885"/>
                    <a:pt x="4471366" y="2089240"/>
                    <a:pt x="4096938" y="1766138"/>
                  </a:cubicBezTo>
                  <a:cubicBezTo>
                    <a:pt x="3720910" y="1443697"/>
                    <a:pt x="3293474" y="1187604"/>
                    <a:pt x="2832696" y="1008719"/>
                  </a:cubicBezTo>
                  <a:cubicBezTo>
                    <a:pt x="2360806" y="825703"/>
                    <a:pt x="1881933" y="732948"/>
                    <a:pt x="1409171" y="732948"/>
                  </a:cubicBezTo>
                  <a:cubicBezTo>
                    <a:pt x="963609" y="732948"/>
                    <a:pt x="553251" y="819255"/>
                    <a:pt x="189877" y="989377"/>
                  </a:cubicBezTo>
                  <a:lnTo>
                    <a:pt x="0" y="1091881"/>
                  </a:lnTo>
                  <a:lnTo>
                    <a:pt x="0" y="273645"/>
                  </a:lnTo>
                  <a:lnTo>
                    <a:pt x="53152" y="250589"/>
                  </a:lnTo>
                  <a:cubicBezTo>
                    <a:pt x="457881" y="88474"/>
                    <a:pt x="911201" y="0"/>
                    <a:pt x="1408589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BA29CD07-3C0C-426E-8C5F-2382575AC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9880"/>
              <a:ext cx="5997097" cy="6768121"/>
            </a:xfrm>
            <a:custGeom>
              <a:avLst/>
              <a:gdLst>
                <a:gd name="connsiteX0" fmla="*/ 0 w 5997097"/>
                <a:gd name="connsiteY0" fmla="*/ 5929955 h 6768121"/>
                <a:gd name="connsiteX1" fmla="*/ 204947 w 5997097"/>
                <a:gd name="connsiteY1" fmla="*/ 6088753 h 6768121"/>
                <a:gd name="connsiteX2" fmla="*/ 1135927 w 5997097"/>
                <a:gd name="connsiteY2" fmla="*/ 6730112 h 6768121"/>
                <a:gd name="connsiteX3" fmla="*/ 1219620 w 5997097"/>
                <a:gd name="connsiteY3" fmla="*/ 6768121 h 6768121"/>
                <a:gd name="connsiteX4" fmla="*/ 0 w 5997097"/>
                <a:gd name="connsiteY4" fmla="*/ 6768121 h 6768121"/>
                <a:gd name="connsiteX5" fmla="*/ 1389767 w 5997097"/>
                <a:gd name="connsiteY5" fmla="*/ 0 h 6768121"/>
                <a:gd name="connsiteX6" fmla="*/ 1390348 w 5997097"/>
                <a:gd name="connsiteY6" fmla="*/ 292 h 6768121"/>
                <a:gd name="connsiteX7" fmla="*/ 5997097 w 5997097"/>
                <a:gd name="connsiteY7" fmla="*/ 4099802 h 6768121"/>
                <a:gd name="connsiteX8" fmla="*/ 5082265 w 5997097"/>
                <a:gd name="connsiteY8" fmla="*/ 6052096 h 6768121"/>
                <a:gd name="connsiteX9" fmla="*/ 4527964 w 5997097"/>
                <a:gd name="connsiteY9" fmla="*/ 6748257 h 6768121"/>
                <a:gd name="connsiteX10" fmla="*/ 4507706 w 5997097"/>
                <a:gd name="connsiteY10" fmla="*/ 6768121 h 6768121"/>
                <a:gd name="connsiteX11" fmla="*/ 3011909 w 5997097"/>
                <a:gd name="connsiteY11" fmla="*/ 6768121 h 6768121"/>
                <a:gd name="connsiteX12" fmla="*/ 3041514 w 5997097"/>
                <a:gd name="connsiteY12" fmla="*/ 6756841 h 6768121"/>
                <a:gd name="connsiteX13" fmla="*/ 3339587 w 5997097"/>
                <a:gd name="connsiteY13" fmla="*/ 6603120 h 6768121"/>
                <a:gd name="connsiteX14" fmla="*/ 4359591 w 5997097"/>
                <a:gd name="connsiteY14" fmla="*/ 5561878 h 6768121"/>
                <a:gd name="connsiteX15" fmla="*/ 4626956 w 5997097"/>
                <a:gd name="connsiteY15" fmla="*/ 5185850 h 6768121"/>
                <a:gd name="connsiteX16" fmla="*/ 5124303 w 5997097"/>
                <a:gd name="connsiteY16" fmla="*/ 4099802 h 6768121"/>
                <a:gd name="connsiteX17" fmla="*/ 4823481 w 5997097"/>
                <a:gd name="connsiteY17" fmla="*/ 2904512 h 6768121"/>
                <a:gd name="connsiteX18" fmla="*/ 3983561 w 5997097"/>
                <a:gd name="connsiteY18" fmla="*/ 1863706 h 6768121"/>
                <a:gd name="connsiteX19" fmla="*/ 2761651 w 5997097"/>
                <a:gd name="connsiteY19" fmla="*/ 1136378 h 6768121"/>
                <a:gd name="connsiteX20" fmla="*/ 1390348 w 5997097"/>
                <a:gd name="connsiteY20" fmla="*/ 873085 h 6768121"/>
                <a:gd name="connsiteX21" fmla="*/ 232295 w 5997097"/>
                <a:gd name="connsiteY21" fmla="*/ 1114121 h 6768121"/>
                <a:gd name="connsiteX22" fmla="*/ 0 w 5997097"/>
                <a:gd name="connsiteY22" fmla="*/ 1238681 h 6768121"/>
                <a:gd name="connsiteX23" fmla="*/ 0 w 5997097"/>
                <a:gd name="connsiteY23" fmla="*/ 263550 h 6768121"/>
                <a:gd name="connsiteX24" fmla="*/ 34329 w 5997097"/>
                <a:gd name="connsiteY24" fmla="*/ 248767 h 6768121"/>
                <a:gd name="connsiteX25" fmla="*/ 1389767 w 5997097"/>
                <a:gd name="connsiteY25" fmla="*/ 0 h 676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97097" h="6768121">
                  <a:moveTo>
                    <a:pt x="0" y="5929955"/>
                  </a:moveTo>
                  <a:lnTo>
                    <a:pt x="204947" y="6088753"/>
                  </a:lnTo>
                  <a:cubicBezTo>
                    <a:pt x="536028" y="6347537"/>
                    <a:pt x="834815" y="6574463"/>
                    <a:pt x="1135927" y="6730112"/>
                  </a:cubicBezTo>
                  <a:lnTo>
                    <a:pt x="1219620" y="6768121"/>
                  </a:lnTo>
                  <a:lnTo>
                    <a:pt x="0" y="6768121"/>
                  </a:lnTo>
                  <a:close/>
                  <a:moveTo>
                    <a:pt x="1389767" y="0"/>
                  </a:moveTo>
                  <a:lnTo>
                    <a:pt x="1390348" y="292"/>
                  </a:lnTo>
                  <a:cubicBezTo>
                    <a:pt x="3677502" y="292"/>
                    <a:pt x="5997097" y="1835776"/>
                    <a:pt x="5997097" y="4099802"/>
                  </a:cubicBezTo>
                  <a:cubicBezTo>
                    <a:pt x="5997097" y="4948885"/>
                    <a:pt x="5526225" y="5397792"/>
                    <a:pt x="5082265" y="6052096"/>
                  </a:cubicBezTo>
                  <a:cubicBezTo>
                    <a:pt x="4908898" y="6307797"/>
                    <a:pt x="4725489" y="6541021"/>
                    <a:pt x="4527964" y="6748257"/>
                  </a:cubicBezTo>
                  <a:lnTo>
                    <a:pt x="4507706" y="6768121"/>
                  </a:lnTo>
                  <a:lnTo>
                    <a:pt x="3011909" y="6768121"/>
                  </a:lnTo>
                  <a:lnTo>
                    <a:pt x="3041514" y="6756841"/>
                  </a:lnTo>
                  <a:cubicBezTo>
                    <a:pt x="3144608" y="6713092"/>
                    <a:pt x="3243834" y="6661888"/>
                    <a:pt x="3339587" y="6603120"/>
                  </a:cubicBezTo>
                  <a:cubicBezTo>
                    <a:pt x="3700923" y="6381722"/>
                    <a:pt x="4034475" y="6041040"/>
                    <a:pt x="4359591" y="5561878"/>
                  </a:cubicBezTo>
                  <a:cubicBezTo>
                    <a:pt x="4451526" y="5426449"/>
                    <a:pt x="4540696" y="5304113"/>
                    <a:pt x="4626956" y="5185850"/>
                  </a:cubicBezTo>
                  <a:cubicBezTo>
                    <a:pt x="4972001" y="4713668"/>
                    <a:pt x="5124303" y="4488342"/>
                    <a:pt x="5124303" y="4099802"/>
                  </a:cubicBezTo>
                  <a:cubicBezTo>
                    <a:pt x="5124303" y="3693373"/>
                    <a:pt x="5022478" y="3291306"/>
                    <a:pt x="4823481" y="2904512"/>
                  </a:cubicBezTo>
                  <a:cubicBezTo>
                    <a:pt x="4628994" y="2527756"/>
                    <a:pt x="4338498" y="2167874"/>
                    <a:pt x="3983561" y="1863706"/>
                  </a:cubicBezTo>
                  <a:cubicBezTo>
                    <a:pt x="3620116" y="1554184"/>
                    <a:pt x="3207009" y="1308274"/>
                    <a:pt x="2761651" y="1136378"/>
                  </a:cubicBezTo>
                  <a:cubicBezTo>
                    <a:pt x="2312890" y="964438"/>
                    <a:pt x="1838235" y="873085"/>
                    <a:pt x="1390348" y="873085"/>
                  </a:cubicBezTo>
                  <a:cubicBezTo>
                    <a:pt x="966023" y="873085"/>
                    <a:pt x="576467" y="954255"/>
                    <a:pt x="232295" y="1114121"/>
                  </a:cubicBezTo>
                  <a:lnTo>
                    <a:pt x="0" y="1238681"/>
                  </a:lnTo>
                  <a:lnTo>
                    <a:pt x="0" y="263550"/>
                  </a:lnTo>
                  <a:lnTo>
                    <a:pt x="34329" y="248767"/>
                  </a:lnTo>
                  <a:cubicBezTo>
                    <a:pt x="439058" y="87831"/>
                    <a:pt x="892378" y="0"/>
                    <a:pt x="1389767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77" name="Freeform: Shape 76">
              <a:extLst>
                <a:ext uri="{FF2B5EF4-FFF2-40B4-BE49-F238E27FC236}">
                  <a16:creationId xmlns:a16="http://schemas.microsoft.com/office/drawing/2014/main" id="{BB937BE4-F949-4583-8DF7-F3EE5BA02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423049" cy="6857275"/>
            </a:xfrm>
            <a:custGeom>
              <a:avLst/>
              <a:gdLst>
                <a:gd name="connsiteX0" fmla="*/ 3207935 w 6423049"/>
                <a:gd name="connsiteY0" fmla="*/ 0 h 6857275"/>
                <a:gd name="connsiteX1" fmla="*/ 6423049 w 6423049"/>
                <a:gd name="connsiteY1" fmla="*/ 0 h 6857275"/>
                <a:gd name="connsiteX2" fmla="*/ 6423049 w 6423049"/>
                <a:gd name="connsiteY2" fmla="*/ 6857275 h 6857275"/>
                <a:gd name="connsiteX3" fmla="*/ 5115455 w 6423049"/>
                <a:gd name="connsiteY3" fmla="*/ 6857275 h 6857275"/>
                <a:gd name="connsiteX4" fmla="*/ 5327016 w 6423049"/>
                <a:gd name="connsiteY4" fmla="*/ 6576778 h 6857275"/>
                <a:gd name="connsiteX5" fmla="*/ 6096492 w 6423049"/>
                <a:gd name="connsiteY5" fmla="*/ 4101445 h 6857275"/>
                <a:gd name="connsiteX6" fmla="*/ 3253269 w 6423049"/>
                <a:gd name="connsiteY6" fmla="*/ 15400 h 6857275"/>
                <a:gd name="connsiteX7" fmla="*/ 0 w 6423049"/>
                <a:gd name="connsiteY7" fmla="*/ 0 h 6857275"/>
                <a:gd name="connsiteX8" fmla="*/ 318887 w 6423049"/>
                <a:gd name="connsiteY8" fmla="*/ 0 h 6857275"/>
                <a:gd name="connsiteX9" fmla="*/ 273553 w 6423049"/>
                <a:gd name="connsiteY9" fmla="*/ 15400 h 6857275"/>
                <a:gd name="connsiteX10" fmla="*/ 76780 w 6423049"/>
                <a:gd name="connsiteY10" fmla="*/ 93287 h 6857275"/>
                <a:gd name="connsiteX11" fmla="*/ 0 w 6423049"/>
                <a:gd name="connsiteY11" fmla="*/ 128134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23049" h="6857275">
                  <a:moveTo>
                    <a:pt x="3207935" y="0"/>
                  </a:moveTo>
                  <a:lnTo>
                    <a:pt x="6423049" y="0"/>
                  </a:lnTo>
                  <a:lnTo>
                    <a:pt x="6423049" y="6857275"/>
                  </a:lnTo>
                  <a:lnTo>
                    <a:pt x="5115455" y="6857275"/>
                  </a:lnTo>
                  <a:lnTo>
                    <a:pt x="5327016" y="6576778"/>
                  </a:lnTo>
                  <a:cubicBezTo>
                    <a:pt x="5812196" y="5874153"/>
                    <a:pt x="6096492" y="5021129"/>
                    <a:pt x="6096492" y="4101445"/>
                  </a:cubicBezTo>
                  <a:cubicBezTo>
                    <a:pt x="6096492" y="2224539"/>
                    <a:pt x="4912418" y="625268"/>
                    <a:pt x="3253269" y="15400"/>
                  </a:cubicBezTo>
                  <a:close/>
                  <a:moveTo>
                    <a:pt x="0" y="0"/>
                  </a:moveTo>
                  <a:lnTo>
                    <a:pt x="318887" y="0"/>
                  </a:lnTo>
                  <a:lnTo>
                    <a:pt x="273553" y="15400"/>
                  </a:lnTo>
                  <a:cubicBezTo>
                    <a:pt x="207186" y="39794"/>
                    <a:pt x="141580" y="65772"/>
                    <a:pt x="76780" y="93287"/>
                  </a:cubicBezTo>
                  <a:lnTo>
                    <a:pt x="0" y="12813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 useBgFill="1">
          <p:nvSpPr>
            <p:cNvPr id="78" name="Freeform: Shape 77">
              <a:extLst>
                <a:ext uri="{FF2B5EF4-FFF2-40B4-BE49-F238E27FC236}">
                  <a16:creationId xmlns:a16="http://schemas.microsoft.com/office/drawing/2014/main" id="{B6EBAF51-610B-41B6-9517-1518958C7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726"/>
              <a:ext cx="6158587" cy="6857275"/>
            </a:xfrm>
            <a:custGeom>
              <a:avLst/>
              <a:gdLst>
                <a:gd name="connsiteX0" fmla="*/ 233278 w 6158587"/>
                <a:gd name="connsiteY0" fmla="*/ 0 h 6857275"/>
                <a:gd name="connsiteX1" fmla="*/ 3441063 w 6158587"/>
                <a:gd name="connsiteY1" fmla="*/ 0 h 6857275"/>
                <a:gd name="connsiteX2" fmla="*/ 3535825 w 6158587"/>
                <a:gd name="connsiteY2" fmla="*/ 38136 h 6857275"/>
                <a:gd name="connsiteX3" fmla="*/ 6158587 w 6158587"/>
                <a:gd name="connsiteY3" fmla="*/ 4076179 h 6857275"/>
                <a:gd name="connsiteX4" fmla="*/ 5573039 w 6158587"/>
                <a:gd name="connsiteY4" fmla="*/ 6283960 h 6857275"/>
                <a:gd name="connsiteX5" fmla="*/ 5222761 w 6158587"/>
                <a:gd name="connsiteY5" fmla="*/ 6804016 h 6857275"/>
                <a:gd name="connsiteX6" fmla="*/ 5179011 w 6158587"/>
                <a:gd name="connsiteY6" fmla="*/ 6857275 h 6857275"/>
                <a:gd name="connsiteX7" fmla="*/ 4477061 w 6158587"/>
                <a:gd name="connsiteY7" fmla="*/ 6857275 h 6857275"/>
                <a:gd name="connsiteX8" fmla="*/ 4532922 w 6158587"/>
                <a:gd name="connsiteY8" fmla="*/ 6798071 h 6857275"/>
                <a:gd name="connsiteX9" fmla="*/ 4660563 w 6158587"/>
                <a:gd name="connsiteY9" fmla="*/ 6651672 h 6857275"/>
                <a:gd name="connsiteX10" fmla="*/ 4772511 w 6158587"/>
                <a:gd name="connsiteY10" fmla="*/ 6513379 h 6857275"/>
                <a:gd name="connsiteX11" fmla="*/ 4781959 w 6158587"/>
                <a:gd name="connsiteY11" fmla="*/ 6501404 h 6857275"/>
                <a:gd name="connsiteX12" fmla="*/ 4800713 w 6158587"/>
                <a:gd name="connsiteY12" fmla="*/ 6476578 h 6857275"/>
                <a:gd name="connsiteX13" fmla="*/ 4897916 w 6158587"/>
                <a:gd name="connsiteY13" fmla="*/ 6345878 h 6857275"/>
                <a:gd name="connsiteX14" fmla="*/ 4953461 w 6158587"/>
                <a:gd name="connsiteY14" fmla="*/ 6268773 h 6857275"/>
                <a:gd name="connsiteX15" fmla="*/ 5015304 w 6158587"/>
                <a:gd name="connsiteY15" fmla="*/ 6182904 h 6857275"/>
                <a:gd name="connsiteX16" fmla="*/ 5136557 w 6158587"/>
                <a:gd name="connsiteY16" fmla="*/ 6021245 h 6857275"/>
                <a:gd name="connsiteX17" fmla="*/ 5232471 w 6158587"/>
                <a:gd name="connsiteY17" fmla="*/ 5895802 h 6857275"/>
                <a:gd name="connsiteX18" fmla="*/ 5377488 w 6158587"/>
                <a:gd name="connsiteY18" fmla="*/ 5704644 h 6857275"/>
                <a:gd name="connsiteX19" fmla="*/ 5492012 w 6158587"/>
                <a:gd name="connsiteY19" fmla="*/ 5545320 h 6857275"/>
                <a:gd name="connsiteX20" fmla="*/ 5598378 w 6158587"/>
                <a:gd name="connsiteY20" fmla="*/ 5383077 h 6857275"/>
                <a:gd name="connsiteX21" fmla="*/ 5694293 w 6158587"/>
                <a:gd name="connsiteY21" fmla="*/ 5215869 h 6857275"/>
                <a:gd name="connsiteX22" fmla="*/ 5726646 w 6158587"/>
                <a:gd name="connsiteY22" fmla="*/ 5151759 h 6857275"/>
                <a:gd name="connsiteX23" fmla="*/ 5736953 w 6158587"/>
                <a:gd name="connsiteY23" fmla="*/ 5130730 h 6857275"/>
                <a:gd name="connsiteX24" fmla="*/ 5748406 w 6158587"/>
                <a:gd name="connsiteY24" fmla="*/ 5105613 h 6857275"/>
                <a:gd name="connsiteX25" fmla="*/ 5775318 w 6158587"/>
                <a:gd name="connsiteY25" fmla="*/ 5043695 h 6857275"/>
                <a:gd name="connsiteX26" fmla="*/ 5887267 w 6158587"/>
                <a:gd name="connsiteY26" fmla="*/ 4677444 h 6857275"/>
                <a:gd name="connsiteX27" fmla="*/ 5925776 w 6158587"/>
                <a:gd name="connsiteY27" fmla="*/ 4291476 h 6857275"/>
                <a:gd name="connsiteX28" fmla="*/ 5837592 w 6158587"/>
                <a:gd name="connsiteY28" fmla="*/ 3514285 h 6857275"/>
                <a:gd name="connsiteX29" fmla="*/ 5728651 w 6158587"/>
                <a:gd name="connsiteY29" fmla="*/ 3139270 h 6857275"/>
                <a:gd name="connsiteX30" fmla="*/ 5728651 w 6158587"/>
                <a:gd name="connsiteY30" fmla="*/ 3138540 h 6857275"/>
                <a:gd name="connsiteX31" fmla="*/ 5707749 w 6158587"/>
                <a:gd name="connsiteY31" fmla="*/ 3080127 h 6857275"/>
                <a:gd name="connsiteX32" fmla="*/ 5695151 w 6158587"/>
                <a:gd name="connsiteY32" fmla="*/ 3046393 h 6857275"/>
                <a:gd name="connsiteX33" fmla="*/ 5662512 w 6158587"/>
                <a:gd name="connsiteY33" fmla="*/ 2963300 h 6857275"/>
                <a:gd name="connsiteX34" fmla="*/ 5659648 w 6158587"/>
                <a:gd name="connsiteY34" fmla="*/ 2956436 h 6857275"/>
                <a:gd name="connsiteX35" fmla="*/ 5641039 w 6158587"/>
                <a:gd name="connsiteY35" fmla="*/ 2911751 h 6857275"/>
                <a:gd name="connsiteX36" fmla="*/ 5621283 w 6158587"/>
                <a:gd name="connsiteY36" fmla="*/ 2867941 h 6857275"/>
                <a:gd name="connsiteX37" fmla="*/ 5581056 w 6158587"/>
                <a:gd name="connsiteY37" fmla="*/ 2780320 h 6857275"/>
                <a:gd name="connsiteX38" fmla="*/ 5397674 w 6158587"/>
                <a:gd name="connsiteY38" fmla="*/ 2438163 h 6857275"/>
                <a:gd name="connsiteX39" fmla="*/ 5182080 w 6158587"/>
                <a:gd name="connsiteY39" fmla="*/ 2116889 h 6857275"/>
                <a:gd name="connsiteX40" fmla="*/ 4676024 w 6158587"/>
                <a:gd name="connsiteY40" fmla="*/ 1540786 h 6857275"/>
                <a:gd name="connsiteX41" fmla="*/ 4391860 w 6158587"/>
                <a:gd name="connsiteY41" fmla="*/ 1286395 h 6857275"/>
                <a:gd name="connsiteX42" fmla="*/ 4318851 w 6158587"/>
                <a:gd name="connsiteY42" fmla="*/ 1226959 h 6857275"/>
                <a:gd name="connsiteX43" fmla="*/ 4306254 w 6158587"/>
                <a:gd name="connsiteY43" fmla="*/ 1216883 h 6857275"/>
                <a:gd name="connsiteX44" fmla="*/ 4244123 w 6158587"/>
                <a:gd name="connsiteY44" fmla="*/ 1168254 h 6857275"/>
                <a:gd name="connsiteX45" fmla="*/ 4092378 w 6158587"/>
                <a:gd name="connsiteY45" fmla="*/ 1055078 h 6857275"/>
                <a:gd name="connsiteX46" fmla="*/ 3449179 w 6158587"/>
                <a:gd name="connsiteY46" fmla="*/ 660348 h 6857275"/>
                <a:gd name="connsiteX47" fmla="*/ 3110758 w 6158587"/>
                <a:gd name="connsiteY47" fmla="*/ 500442 h 6857275"/>
                <a:gd name="connsiteX48" fmla="*/ 2762316 w 6158587"/>
                <a:gd name="connsiteY48" fmla="*/ 368135 h 6857275"/>
                <a:gd name="connsiteX49" fmla="*/ 2404426 w 6158587"/>
                <a:gd name="connsiteY49" fmla="*/ 264452 h 6857275"/>
                <a:gd name="connsiteX50" fmla="*/ 2040668 w 6158587"/>
                <a:gd name="connsiteY50" fmla="*/ 191435 h 6857275"/>
                <a:gd name="connsiteX51" fmla="*/ 1461459 w 6158587"/>
                <a:gd name="connsiteY51" fmla="*/ 147625 h 6857275"/>
                <a:gd name="connsiteX52" fmla="*/ 1300837 w 6158587"/>
                <a:gd name="connsiteY52" fmla="*/ 150983 h 6857275"/>
                <a:gd name="connsiteX53" fmla="*/ 932928 w 6158587"/>
                <a:gd name="connsiteY53" fmla="*/ 183842 h 6857275"/>
                <a:gd name="connsiteX54" fmla="*/ 568022 w 6158587"/>
                <a:gd name="connsiteY54" fmla="*/ 256858 h 6857275"/>
                <a:gd name="connsiteX55" fmla="*/ 39597 w 6158587"/>
                <a:gd name="connsiteY55" fmla="*/ 447169 h 6857275"/>
                <a:gd name="connsiteX56" fmla="*/ 0 w 6158587"/>
                <a:gd name="connsiteY56" fmla="*/ 467328 h 6857275"/>
                <a:gd name="connsiteX57" fmla="*/ 0 w 6158587"/>
                <a:gd name="connsiteY57" fmla="*/ 112255 h 6857275"/>
                <a:gd name="connsiteX58" fmla="*/ 79310 w 6158587"/>
                <a:gd name="connsiteY58" fmla="*/ 70390 h 6857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6158587" h="6857275">
                  <a:moveTo>
                    <a:pt x="233278" y="0"/>
                  </a:moveTo>
                  <a:lnTo>
                    <a:pt x="3441063" y="0"/>
                  </a:lnTo>
                  <a:lnTo>
                    <a:pt x="3535825" y="38136"/>
                  </a:lnTo>
                  <a:cubicBezTo>
                    <a:pt x="5077434" y="703644"/>
                    <a:pt x="6158926" y="2261149"/>
                    <a:pt x="6158587" y="4076179"/>
                  </a:cubicBezTo>
                  <a:cubicBezTo>
                    <a:pt x="6158441" y="4852011"/>
                    <a:pt x="5956378" y="5613884"/>
                    <a:pt x="5573039" y="6283960"/>
                  </a:cubicBezTo>
                  <a:cubicBezTo>
                    <a:pt x="5468266" y="6466229"/>
                    <a:pt x="5351134" y="6639962"/>
                    <a:pt x="5222761" y="6804016"/>
                  </a:cubicBezTo>
                  <a:lnTo>
                    <a:pt x="5179011" y="6857275"/>
                  </a:lnTo>
                  <a:lnTo>
                    <a:pt x="4477061" y="6857275"/>
                  </a:lnTo>
                  <a:lnTo>
                    <a:pt x="4532922" y="6798071"/>
                  </a:lnTo>
                  <a:cubicBezTo>
                    <a:pt x="4575851" y="6750793"/>
                    <a:pt x="4618547" y="6701908"/>
                    <a:pt x="4660563" y="6651672"/>
                  </a:cubicBezTo>
                  <a:cubicBezTo>
                    <a:pt x="4698786" y="6606693"/>
                    <a:pt x="4736294" y="6559232"/>
                    <a:pt x="4772511" y="6513379"/>
                  </a:cubicBezTo>
                  <a:lnTo>
                    <a:pt x="4781959" y="6501404"/>
                  </a:lnTo>
                  <a:lnTo>
                    <a:pt x="4800713" y="6476578"/>
                  </a:lnTo>
                  <a:cubicBezTo>
                    <a:pt x="4833067" y="6434082"/>
                    <a:pt x="4866565" y="6389979"/>
                    <a:pt x="4897916" y="6345878"/>
                  </a:cubicBezTo>
                  <a:cubicBezTo>
                    <a:pt x="4916097" y="6321199"/>
                    <a:pt x="4934277" y="6295788"/>
                    <a:pt x="4953461" y="6268773"/>
                  </a:cubicBezTo>
                  <a:cubicBezTo>
                    <a:pt x="4972643" y="6241756"/>
                    <a:pt x="4994547" y="6211234"/>
                    <a:pt x="5015304" y="6182904"/>
                  </a:cubicBezTo>
                  <a:cubicBezTo>
                    <a:pt x="5059253" y="6123177"/>
                    <a:pt x="5103202" y="6065201"/>
                    <a:pt x="5136557" y="6021245"/>
                  </a:cubicBezTo>
                  <a:cubicBezTo>
                    <a:pt x="5169913" y="5977289"/>
                    <a:pt x="5200977" y="5936836"/>
                    <a:pt x="5232471" y="5895802"/>
                  </a:cubicBezTo>
                  <a:cubicBezTo>
                    <a:pt x="5280429" y="5833299"/>
                    <a:pt x="5330104" y="5768607"/>
                    <a:pt x="5377488" y="5704644"/>
                  </a:cubicBezTo>
                  <a:cubicBezTo>
                    <a:pt x="5414708" y="5654117"/>
                    <a:pt x="5454220" y="5600229"/>
                    <a:pt x="5492012" y="5545320"/>
                  </a:cubicBezTo>
                  <a:cubicBezTo>
                    <a:pt x="5532669" y="5485739"/>
                    <a:pt x="5566453" y="5435067"/>
                    <a:pt x="5598378" y="5383077"/>
                  </a:cubicBezTo>
                  <a:cubicBezTo>
                    <a:pt x="5639177" y="5317217"/>
                    <a:pt x="5668668" y="5266250"/>
                    <a:pt x="5694293" y="5215869"/>
                  </a:cubicBezTo>
                  <a:cubicBezTo>
                    <a:pt x="5705458" y="5195133"/>
                    <a:pt x="5715765" y="5174104"/>
                    <a:pt x="5726646" y="5151759"/>
                  </a:cubicBezTo>
                  <a:lnTo>
                    <a:pt x="5736953" y="5130730"/>
                  </a:lnTo>
                  <a:cubicBezTo>
                    <a:pt x="5740675" y="5122261"/>
                    <a:pt x="5744540" y="5113938"/>
                    <a:pt x="5748406" y="5105613"/>
                  </a:cubicBezTo>
                  <a:cubicBezTo>
                    <a:pt x="5757997" y="5084293"/>
                    <a:pt x="5767159" y="5064140"/>
                    <a:pt x="5775318" y="5043695"/>
                  </a:cubicBezTo>
                  <a:cubicBezTo>
                    <a:pt x="5824718" y="4925802"/>
                    <a:pt x="5862228" y="4803091"/>
                    <a:pt x="5887267" y="4677444"/>
                  </a:cubicBezTo>
                  <a:cubicBezTo>
                    <a:pt x="5911983" y="4550307"/>
                    <a:pt x="5924876" y="4421080"/>
                    <a:pt x="5925776" y="4291476"/>
                  </a:cubicBezTo>
                  <a:cubicBezTo>
                    <a:pt x="5925724" y="4029813"/>
                    <a:pt x="5896133" y="3769041"/>
                    <a:pt x="5837592" y="3514285"/>
                  </a:cubicBezTo>
                  <a:cubicBezTo>
                    <a:pt x="5808496" y="3387220"/>
                    <a:pt x="5772120" y="3261997"/>
                    <a:pt x="5728651" y="3139270"/>
                  </a:cubicBezTo>
                  <a:lnTo>
                    <a:pt x="5728651" y="3138540"/>
                  </a:lnTo>
                  <a:cubicBezTo>
                    <a:pt x="5722351" y="3119409"/>
                    <a:pt x="5715193" y="3100717"/>
                    <a:pt x="5707749" y="3080127"/>
                  </a:cubicBezTo>
                  <a:cubicBezTo>
                    <a:pt x="5703455" y="3068883"/>
                    <a:pt x="5699302" y="3057637"/>
                    <a:pt x="5695151" y="3046393"/>
                  </a:cubicBezTo>
                  <a:cubicBezTo>
                    <a:pt x="5685131" y="3018793"/>
                    <a:pt x="5674107" y="2991778"/>
                    <a:pt x="5662512" y="2963300"/>
                  </a:cubicBezTo>
                  <a:lnTo>
                    <a:pt x="5659648" y="2956436"/>
                  </a:lnTo>
                  <a:lnTo>
                    <a:pt x="5641039" y="2911751"/>
                  </a:lnTo>
                  <a:lnTo>
                    <a:pt x="5621283" y="2867941"/>
                  </a:lnTo>
                  <a:cubicBezTo>
                    <a:pt x="5609687" y="2841362"/>
                    <a:pt x="5595944" y="2810548"/>
                    <a:pt x="5581056" y="2780320"/>
                  </a:cubicBezTo>
                  <a:cubicBezTo>
                    <a:pt x="5530665" y="2672839"/>
                    <a:pt x="5470683" y="2561270"/>
                    <a:pt x="5397674" y="2438163"/>
                  </a:cubicBezTo>
                  <a:cubicBezTo>
                    <a:pt x="5332395" y="2330974"/>
                    <a:pt x="5259814" y="2222909"/>
                    <a:pt x="5182080" y="2116889"/>
                  </a:cubicBezTo>
                  <a:cubicBezTo>
                    <a:pt x="5029667" y="1910602"/>
                    <a:pt x="4860375" y="1717880"/>
                    <a:pt x="4676024" y="1540786"/>
                  </a:cubicBezTo>
                  <a:cubicBezTo>
                    <a:pt x="4590130" y="1458131"/>
                    <a:pt x="4497795" y="1374893"/>
                    <a:pt x="4391860" y="1286395"/>
                  </a:cubicBezTo>
                  <a:cubicBezTo>
                    <a:pt x="4370530" y="1268433"/>
                    <a:pt x="4345334" y="1247404"/>
                    <a:pt x="4318851" y="1226959"/>
                  </a:cubicBezTo>
                  <a:lnTo>
                    <a:pt x="4306254" y="1216883"/>
                  </a:lnTo>
                  <a:cubicBezTo>
                    <a:pt x="4285925" y="1200673"/>
                    <a:pt x="4264880" y="1183880"/>
                    <a:pt x="4244123" y="1168254"/>
                  </a:cubicBezTo>
                  <a:cubicBezTo>
                    <a:pt x="4189438" y="1125467"/>
                    <a:pt x="4134322" y="1085307"/>
                    <a:pt x="4092378" y="1055078"/>
                  </a:cubicBezTo>
                  <a:cubicBezTo>
                    <a:pt x="3887264" y="908357"/>
                    <a:pt x="3672344" y="776461"/>
                    <a:pt x="3449179" y="660348"/>
                  </a:cubicBezTo>
                  <a:cubicBezTo>
                    <a:pt x="3338519" y="602958"/>
                    <a:pt x="3224710" y="549071"/>
                    <a:pt x="3110758" y="500442"/>
                  </a:cubicBezTo>
                  <a:cubicBezTo>
                    <a:pt x="2996806" y="451812"/>
                    <a:pt x="2879991" y="407565"/>
                    <a:pt x="2762316" y="368135"/>
                  </a:cubicBezTo>
                  <a:cubicBezTo>
                    <a:pt x="2649508" y="330312"/>
                    <a:pt x="2529403" y="295119"/>
                    <a:pt x="2404426" y="264452"/>
                  </a:cubicBezTo>
                  <a:cubicBezTo>
                    <a:pt x="2288900" y="236121"/>
                    <a:pt x="2166502" y="211733"/>
                    <a:pt x="2040668" y="191435"/>
                  </a:cubicBezTo>
                  <a:cubicBezTo>
                    <a:pt x="1848910" y="162425"/>
                    <a:pt x="1655321" y="147782"/>
                    <a:pt x="1461459" y="147625"/>
                  </a:cubicBezTo>
                  <a:cubicBezTo>
                    <a:pt x="1408061" y="147625"/>
                    <a:pt x="1354092" y="148794"/>
                    <a:pt x="1300837" y="150983"/>
                  </a:cubicBezTo>
                  <a:cubicBezTo>
                    <a:pt x="1177739" y="155618"/>
                    <a:pt x="1054939" y="166584"/>
                    <a:pt x="932928" y="183842"/>
                  </a:cubicBezTo>
                  <a:cubicBezTo>
                    <a:pt x="810083" y="201379"/>
                    <a:pt x="688259" y="225753"/>
                    <a:pt x="568022" y="256858"/>
                  </a:cubicBezTo>
                  <a:cubicBezTo>
                    <a:pt x="386369" y="303536"/>
                    <a:pt x="209474" y="367270"/>
                    <a:pt x="39597" y="447169"/>
                  </a:cubicBezTo>
                  <a:lnTo>
                    <a:pt x="0" y="467328"/>
                  </a:lnTo>
                  <a:lnTo>
                    <a:pt x="0" y="112255"/>
                  </a:lnTo>
                  <a:lnTo>
                    <a:pt x="79310" y="703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</p:grpSp>
      <p:sp>
        <p:nvSpPr>
          <p:cNvPr id="6" name="Tekstvak 5">
            <a:extLst>
              <a:ext uri="{FF2B5EF4-FFF2-40B4-BE49-F238E27FC236}">
                <a16:creationId xmlns:a16="http://schemas.microsoft.com/office/drawing/2014/main" id="{AF17BAB0-3F95-45C5-9716-24B359399C0B}"/>
              </a:ext>
            </a:extLst>
          </p:cNvPr>
          <p:cNvSpPr txBox="1"/>
          <p:nvPr/>
        </p:nvSpPr>
        <p:spPr>
          <a:xfrm>
            <a:off x="6872782" y="1303824"/>
            <a:ext cx="4869179" cy="43402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5400" b="1" dirty="0" err="1">
                <a:solidFill>
                  <a:srgbClr val="7030A0"/>
                </a:solidFill>
              </a:rPr>
              <a:t>B</a:t>
            </a:r>
            <a:r>
              <a:rPr lang="en-US" sz="5400" b="1" i="0" dirty="0" err="1">
                <a:solidFill>
                  <a:srgbClr val="7030A0"/>
                </a:solidFill>
                <a:effectLst/>
              </a:rPr>
              <a:t>ereid</a:t>
            </a:r>
            <a:r>
              <a:rPr lang="en-US" sz="5400" b="1" i="0" dirty="0">
                <a:solidFill>
                  <a:srgbClr val="7030A0"/>
                </a:solidFill>
                <a:effectLst/>
              </a:rPr>
              <a:t> de weg van de </a:t>
            </a:r>
            <a:r>
              <a:rPr lang="en-US" sz="5400" b="1" i="0" dirty="0" err="1">
                <a:solidFill>
                  <a:srgbClr val="7030A0"/>
                </a:solidFill>
                <a:effectLst/>
              </a:rPr>
              <a:t>Heer</a:t>
            </a:r>
            <a:r>
              <a:rPr lang="en-US" sz="5400" b="1" i="0" dirty="0">
                <a:solidFill>
                  <a:srgbClr val="7030A0"/>
                </a:solidFill>
                <a:effectLst/>
              </a:rPr>
              <a:t>,</a:t>
            </a:r>
            <a:br>
              <a:rPr lang="en-US" sz="5400" b="1" dirty="0">
                <a:solidFill>
                  <a:srgbClr val="7030A0"/>
                </a:solidFill>
              </a:rPr>
            </a:br>
            <a:r>
              <a:rPr lang="en-US" sz="5400" b="1" i="0" dirty="0" err="1">
                <a:solidFill>
                  <a:srgbClr val="7030A0"/>
                </a:solidFill>
                <a:effectLst/>
              </a:rPr>
              <a:t>maak</a:t>
            </a:r>
            <a:r>
              <a:rPr lang="en-US" sz="5400" b="1" i="0" dirty="0">
                <a:solidFill>
                  <a:srgbClr val="7030A0"/>
                </a:solidFill>
                <a:effectLst/>
              </a:rPr>
              <a:t> </a:t>
            </a:r>
            <a:r>
              <a:rPr lang="en-US" sz="5400" b="1" i="0" dirty="0" err="1">
                <a:solidFill>
                  <a:srgbClr val="7030A0"/>
                </a:solidFill>
                <a:effectLst/>
              </a:rPr>
              <a:t>zijn</a:t>
            </a:r>
            <a:r>
              <a:rPr lang="en-US" sz="5400" b="1" i="0" dirty="0">
                <a:solidFill>
                  <a:srgbClr val="7030A0"/>
                </a:solidFill>
                <a:effectLst/>
              </a:rPr>
              <a:t> </a:t>
            </a:r>
            <a:r>
              <a:rPr lang="en-US" sz="5400" b="1" i="0" dirty="0" err="1">
                <a:solidFill>
                  <a:srgbClr val="7030A0"/>
                </a:solidFill>
                <a:effectLst/>
              </a:rPr>
              <a:t>paden</a:t>
            </a:r>
            <a:r>
              <a:rPr lang="en-US" sz="5400" b="1" i="0" dirty="0">
                <a:solidFill>
                  <a:srgbClr val="7030A0"/>
                </a:solidFill>
                <a:effectLst/>
              </a:rPr>
              <a:t> </a:t>
            </a:r>
            <a:r>
              <a:rPr lang="en-US" sz="5400" b="1" i="0" dirty="0" err="1">
                <a:solidFill>
                  <a:srgbClr val="7030A0"/>
                </a:solidFill>
                <a:effectLst/>
              </a:rPr>
              <a:t>recht</a:t>
            </a:r>
            <a:r>
              <a:rPr lang="en-US" sz="5400" b="1" i="0" dirty="0">
                <a:solidFill>
                  <a:srgbClr val="7030A0"/>
                </a:solidFill>
                <a:effectLst/>
              </a:rPr>
              <a:t>!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 b="1" i="0" dirty="0">
              <a:solidFill>
                <a:srgbClr val="7030A0"/>
              </a:solidFill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>
                <a:solidFill>
                  <a:srgbClr val="7030A0"/>
                </a:solidFill>
              </a:rPr>
              <a:t>Mc 1, 1-8</a:t>
            </a:r>
          </a:p>
        </p:txBody>
      </p:sp>
    </p:spTree>
    <p:extLst>
      <p:ext uri="{BB962C8B-B14F-4D97-AF65-F5344CB8AC3E}">
        <p14:creationId xmlns:p14="http://schemas.microsoft.com/office/powerpoint/2010/main" val="194401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5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42" name="Picture 2" descr="Avent «">
            <a:extLst>
              <a:ext uri="{FF2B5EF4-FFF2-40B4-BE49-F238E27FC236}">
                <a16:creationId xmlns:a16="http://schemas.microsoft.com/office/drawing/2014/main" id="{99E93767-1280-414A-864E-BB97963B0C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D983C4D-0CBB-41C3-B299-EED830CC6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4858" y="483042"/>
            <a:ext cx="6843803" cy="5912116"/>
          </a:xfrm>
        </p:spPr>
        <p:txBody>
          <a:bodyPr anchor="ctr"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7030A0"/>
                </a:solidFill>
              </a:rPr>
              <a:t>Heer,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7030A0"/>
                </a:solidFill>
              </a:rPr>
              <a:t>maak dat wij uw wegen recht maken,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7030A0"/>
                </a:solidFill>
              </a:rPr>
              <a:t>zodat doorheen deze moeilijke tijden,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7030A0"/>
                </a:solidFill>
              </a:rPr>
              <a:t>de deur naar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7030A0"/>
                </a:solidFill>
              </a:rPr>
              <a:t>een toekomst van hoop voor ons opengaat.</a:t>
            </a:r>
          </a:p>
          <a:p>
            <a:pPr marL="0" indent="0">
              <a:buNone/>
            </a:pPr>
            <a:r>
              <a:rPr lang="nl-BE" sz="5400" b="1" spc="-150" dirty="0">
                <a:solidFill>
                  <a:srgbClr val="7030A0"/>
                </a:solidFill>
              </a:rPr>
              <a:t>Dank U, Jezus.</a:t>
            </a:r>
          </a:p>
        </p:txBody>
      </p:sp>
    </p:spTree>
    <p:extLst>
      <p:ext uri="{BB962C8B-B14F-4D97-AF65-F5344CB8AC3E}">
        <p14:creationId xmlns:p14="http://schemas.microsoft.com/office/powerpoint/2010/main" val="339470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ED55A19D-297C-4231-AD1F-08EF9B4AA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72">
            <a:extLst>
              <a:ext uri="{FF2B5EF4-FFF2-40B4-BE49-F238E27FC236}">
                <a16:creationId xmlns:a16="http://schemas.microsoft.com/office/drawing/2014/main" id="{EBAB6C56-3D38-4923-996E-BD474BBB9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4600" y="662169"/>
            <a:ext cx="10289033" cy="5694181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0" name="Rectangle 74">
            <a:extLst>
              <a:ext uri="{FF2B5EF4-FFF2-40B4-BE49-F238E27FC236}">
                <a16:creationId xmlns:a16="http://schemas.microsoft.com/office/drawing/2014/main" id="{20CD21DB-082D-417D-A5AB-FC838AF9D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4600" y="662169"/>
            <a:ext cx="10289033" cy="5694181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ilder – Kerzen Drei | Gratis Vektoren, Fotos und PSDs">
            <a:extLst>
              <a:ext uri="{FF2B5EF4-FFF2-40B4-BE49-F238E27FC236}">
                <a16:creationId xmlns:a16="http://schemas.microsoft.com/office/drawing/2014/main" id="{13D742D7-B689-4B4F-9BE5-BB085979FA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 bwMode="auto">
          <a:xfrm>
            <a:off x="838200" y="233807"/>
            <a:ext cx="10468866" cy="588873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C6D83582-D6C7-4095-BE4B-05BF86609BF6}"/>
              </a:ext>
            </a:extLst>
          </p:cNvPr>
          <p:cNvSpPr txBox="1"/>
          <p:nvPr/>
        </p:nvSpPr>
        <p:spPr>
          <a:xfrm>
            <a:off x="6096001" y="662169"/>
            <a:ext cx="4717312" cy="5221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5100"/>
              </a:lnSpc>
            </a:pPr>
            <a:r>
              <a:rPr lang="nl-NL" sz="5400" b="1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ource Sans Pro" panose="020B0503030403020204" pitchFamily="34" charset="0"/>
              </a:rPr>
              <a:t>Hij heeft Mij gezonden</a:t>
            </a:r>
            <a:br>
              <a:rPr lang="nl-NL" sz="5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nl-NL" sz="5400" b="1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ource Sans Pro" panose="020B0503030403020204" pitchFamily="34" charset="0"/>
              </a:rPr>
              <a:t>om te genezen allen van wie het hart gebroken is. </a:t>
            </a:r>
            <a:r>
              <a:rPr lang="nl-NL" sz="30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ource Sans Pro" panose="020B0503030403020204" pitchFamily="34" charset="0"/>
              </a:rPr>
              <a:t>Jesaja 61, 1-2a</a:t>
            </a:r>
            <a:br>
              <a:rPr lang="nl-NL" sz="5400" dirty="0">
                <a:solidFill>
                  <a:srgbClr val="660066"/>
                </a:solidFill>
              </a:rPr>
            </a:b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2858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Bilder – Kerzen Drei | Gratis Vektoren, Fotos und PSDs">
            <a:extLst>
              <a:ext uri="{FF2B5EF4-FFF2-40B4-BE49-F238E27FC236}">
                <a16:creationId xmlns:a16="http://schemas.microsoft.com/office/drawing/2014/main" id="{FFE15B0C-CA9C-4D00-90D8-828DBDC622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0"/>
            <a:ext cx="866849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3D2C09D-F33B-444E-AAD4-A8945DCE8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1813" y="1529628"/>
            <a:ext cx="6390167" cy="524777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nl-NL" sz="600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Hij heeft Mij gezonden </a:t>
            </a:r>
            <a:br>
              <a:rPr lang="nl-NL" sz="600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</a:br>
            <a:r>
              <a:rPr lang="nl-NL" sz="600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om de gevangenen vrijlating te melden,</a:t>
            </a:r>
            <a:br>
              <a:rPr lang="nl-NL" sz="6000" dirty="0">
                <a:solidFill>
                  <a:srgbClr val="660066"/>
                </a:solidFill>
              </a:rPr>
            </a:br>
            <a:r>
              <a:rPr lang="nl-NL" sz="600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aan wie opgesloten zijn vrijheid.</a:t>
            </a:r>
            <a:br>
              <a:rPr lang="nl-NL" sz="6000" dirty="0">
                <a:solidFill>
                  <a:srgbClr val="660066"/>
                </a:solidFill>
                <a:latin typeface="Source Sans Pro" panose="020B0503030403020204" pitchFamily="34" charset="0"/>
              </a:rPr>
            </a:br>
            <a:br>
              <a:rPr lang="nl-NL" sz="3600" b="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</a:br>
            <a:r>
              <a:rPr lang="nl-NL" sz="3600" b="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Jesaja 61, 1-2a</a:t>
            </a:r>
            <a:br>
              <a:rPr lang="nl-BE" sz="3200" dirty="0"/>
            </a:br>
            <a:endParaRPr lang="en-US" sz="48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935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A81E7530-396C-45F0-92F4-A885648D1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Bilder – Kerzen Drei | Gratis Vektoren, Fotos und PSDs">
            <a:extLst>
              <a:ext uri="{FF2B5EF4-FFF2-40B4-BE49-F238E27FC236}">
                <a16:creationId xmlns:a16="http://schemas.microsoft.com/office/drawing/2014/main" id="{03D839AD-831C-4B53-AB97-194E0FF47B2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3671" y="-1"/>
            <a:ext cx="1158832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7" name="Rectangle 136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419898" cy="68580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81DE8B58-F373-409E-A253-4380A6609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1188720" y="73152"/>
            <a:chExt cx="1178966" cy="232963"/>
          </a:xfrm>
        </p:grpSpPr>
        <p:sp>
          <p:nvSpPr>
            <p:cNvPr id="142" name="Rectangle 64">
              <a:extLst>
                <a:ext uri="{FF2B5EF4-FFF2-40B4-BE49-F238E27FC236}">
                  <a16:creationId xmlns:a16="http://schemas.microsoft.com/office/drawing/2014/main" id="{F5ACE265-D22D-48CC-99DE-EB81AE922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" name="Rectangle 66">
              <a:extLst>
                <a:ext uri="{FF2B5EF4-FFF2-40B4-BE49-F238E27FC236}">
                  <a16:creationId xmlns:a16="http://schemas.microsoft.com/office/drawing/2014/main" id="{6FE80EEA-F4ED-4436-8861-0BEAAEFE76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4" name="Rectangle 64">
              <a:extLst>
                <a:ext uri="{FF2B5EF4-FFF2-40B4-BE49-F238E27FC236}">
                  <a16:creationId xmlns:a16="http://schemas.microsoft.com/office/drawing/2014/main" id="{C3642BC8-86E8-47D0-8846-3E4D49E4B4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5" name="Rectangle 66">
              <a:extLst>
                <a:ext uri="{FF2B5EF4-FFF2-40B4-BE49-F238E27FC236}">
                  <a16:creationId xmlns:a16="http://schemas.microsoft.com/office/drawing/2014/main" id="{82D35214-3634-4180-BF0E-45B614516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6" name="Rectangle 64">
              <a:extLst>
                <a:ext uri="{FF2B5EF4-FFF2-40B4-BE49-F238E27FC236}">
                  <a16:creationId xmlns:a16="http://schemas.microsoft.com/office/drawing/2014/main" id="{15BE89E6-3D1C-42B5-A950-E72889F8B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Rectangle 66">
              <a:extLst>
                <a:ext uri="{FF2B5EF4-FFF2-40B4-BE49-F238E27FC236}">
                  <a16:creationId xmlns:a16="http://schemas.microsoft.com/office/drawing/2014/main" id="{473771CC-5097-4E08-9606-24B0BC9A0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Rectangle 64">
              <a:extLst>
                <a:ext uri="{FF2B5EF4-FFF2-40B4-BE49-F238E27FC236}">
                  <a16:creationId xmlns:a16="http://schemas.microsoft.com/office/drawing/2014/main" id="{BE872634-00DA-47BD-880D-5C05FFADCC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Rectangle 66">
              <a:extLst>
                <a:ext uri="{FF2B5EF4-FFF2-40B4-BE49-F238E27FC236}">
                  <a16:creationId xmlns:a16="http://schemas.microsoft.com/office/drawing/2014/main" id="{4F151F5C-DE9B-460E-BC51-471F4A8A5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Rectangle 64">
              <a:extLst>
                <a:ext uri="{FF2B5EF4-FFF2-40B4-BE49-F238E27FC236}">
                  <a16:creationId xmlns:a16="http://schemas.microsoft.com/office/drawing/2014/main" id="{34557B8A-4D2F-4D0D-B746-59EA85318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Rectangle 66">
              <a:extLst>
                <a:ext uri="{FF2B5EF4-FFF2-40B4-BE49-F238E27FC236}">
                  <a16:creationId xmlns:a16="http://schemas.microsoft.com/office/drawing/2014/main" id="{C764CD8E-E409-4E9B-8E87-746DDE36D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Rectangle 64">
              <a:extLst>
                <a:ext uri="{FF2B5EF4-FFF2-40B4-BE49-F238E27FC236}">
                  <a16:creationId xmlns:a16="http://schemas.microsoft.com/office/drawing/2014/main" id="{8E27A01D-2F01-4286-9453-3FBF6E84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3" name="Rectangle 66">
              <a:extLst>
                <a:ext uri="{FF2B5EF4-FFF2-40B4-BE49-F238E27FC236}">
                  <a16:creationId xmlns:a16="http://schemas.microsoft.com/office/drawing/2014/main" id="{460487A5-12EB-422E-9588-8FF06FAF73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Rectangle 64">
              <a:extLst>
                <a:ext uri="{FF2B5EF4-FFF2-40B4-BE49-F238E27FC236}">
                  <a16:creationId xmlns:a16="http://schemas.microsoft.com/office/drawing/2014/main" id="{7D522D20-C9F7-4B34-9066-4B43ADAAB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Rectangle 66">
              <a:extLst>
                <a:ext uri="{FF2B5EF4-FFF2-40B4-BE49-F238E27FC236}">
                  <a16:creationId xmlns:a16="http://schemas.microsoft.com/office/drawing/2014/main" id="{97B04F2C-295B-447A-8941-0AD4F55516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Rectangle 64">
              <a:extLst>
                <a:ext uri="{FF2B5EF4-FFF2-40B4-BE49-F238E27FC236}">
                  <a16:creationId xmlns:a16="http://schemas.microsoft.com/office/drawing/2014/main" id="{17D7FF91-B366-4534-B9B4-5710926EE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Rectangle 66">
              <a:extLst>
                <a:ext uri="{FF2B5EF4-FFF2-40B4-BE49-F238E27FC236}">
                  <a16:creationId xmlns:a16="http://schemas.microsoft.com/office/drawing/2014/main" id="{B5B8116C-ADD9-4826-9C37-270377E8F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64">
              <a:extLst>
                <a:ext uri="{FF2B5EF4-FFF2-40B4-BE49-F238E27FC236}">
                  <a16:creationId xmlns:a16="http://schemas.microsoft.com/office/drawing/2014/main" id="{22D01D96-8DB8-40BF-83AC-4CA49EC26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Rectangle 66">
              <a:extLst>
                <a:ext uri="{FF2B5EF4-FFF2-40B4-BE49-F238E27FC236}">
                  <a16:creationId xmlns:a16="http://schemas.microsoft.com/office/drawing/2014/main" id="{44B584CD-5E60-4B15-847C-B30D15DA1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Rectangle 64">
              <a:extLst>
                <a:ext uri="{FF2B5EF4-FFF2-40B4-BE49-F238E27FC236}">
                  <a16:creationId xmlns:a16="http://schemas.microsoft.com/office/drawing/2014/main" id="{CF2BB7DC-B968-4F0B-9748-BF0E6E297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ectangle 66">
              <a:extLst>
                <a:ext uri="{FF2B5EF4-FFF2-40B4-BE49-F238E27FC236}">
                  <a16:creationId xmlns:a16="http://schemas.microsoft.com/office/drawing/2014/main" id="{CF12C159-3F09-4861-9450-ECD5DB310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3" name="Rectangle 162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464A44E7-6662-4564-8CE8-466ACC577353}"/>
              </a:ext>
            </a:extLst>
          </p:cNvPr>
          <p:cNvSpPr txBox="1"/>
          <p:nvPr/>
        </p:nvSpPr>
        <p:spPr>
          <a:xfrm>
            <a:off x="6624085" y="1425472"/>
            <a:ext cx="5156790" cy="31863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85000"/>
              </a:lnSpc>
            </a:pPr>
            <a:r>
              <a:rPr lang="en-US" sz="5400" b="1" i="0" dirty="0" err="1">
                <a:solidFill>
                  <a:srgbClr val="000099"/>
                </a:solidFill>
                <a:effectLst/>
              </a:rPr>
              <a:t>Barmhartig</a:t>
            </a:r>
            <a:r>
              <a:rPr lang="en-US" sz="5400" b="1" i="0" dirty="0">
                <a:solidFill>
                  <a:srgbClr val="000099"/>
                </a:solidFill>
                <a:effectLst/>
              </a:rPr>
              <a:t> is </a:t>
            </a:r>
            <a:r>
              <a:rPr lang="en-US" sz="5400" b="1" i="0" dirty="0" err="1">
                <a:solidFill>
                  <a:srgbClr val="000099"/>
                </a:solidFill>
                <a:effectLst/>
              </a:rPr>
              <a:t>Hij</a:t>
            </a:r>
            <a:r>
              <a:rPr lang="en-US" sz="5400" b="1" i="0" dirty="0">
                <a:solidFill>
                  <a:srgbClr val="000099"/>
                </a:solidFill>
                <a:effectLst/>
              </a:rPr>
              <a:t> tot in </a:t>
            </a:r>
            <a:r>
              <a:rPr lang="en-US" sz="5400" b="1" i="0" dirty="0" err="1">
                <a:solidFill>
                  <a:srgbClr val="000099"/>
                </a:solidFill>
                <a:effectLst/>
              </a:rPr>
              <a:t>lengte</a:t>
            </a:r>
            <a:r>
              <a:rPr lang="en-US" sz="5400" b="1" i="0" dirty="0">
                <a:solidFill>
                  <a:srgbClr val="000099"/>
                </a:solidFill>
                <a:effectLst/>
              </a:rPr>
              <a:t> </a:t>
            </a:r>
          </a:p>
          <a:p>
            <a:pPr>
              <a:lnSpc>
                <a:spcPct val="85000"/>
              </a:lnSpc>
            </a:pPr>
            <a:r>
              <a:rPr lang="en-US" sz="5400" b="1" i="0" dirty="0">
                <a:solidFill>
                  <a:srgbClr val="000099"/>
                </a:solidFill>
                <a:effectLst/>
              </a:rPr>
              <a:t>van </a:t>
            </a:r>
            <a:r>
              <a:rPr lang="en-US" sz="5400" b="1" i="0" dirty="0" err="1">
                <a:solidFill>
                  <a:srgbClr val="000099"/>
                </a:solidFill>
                <a:effectLst/>
              </a:rPr>
              <a:t>dagen</a:t>
            </a:r>
            <a:r>
              <a:rPr lang="en-US" sz="5400" b="1" i="0" dirty="0">
                <a:solidFill>
                  <a:srgbClr val="000099"/>
                </a:solidFill>
                <a:effectLst/>
              </a:rPr>
              <a:t> </a:t>
            </a:r>
          </a:p>
          <a:p>
            <a:pPr>
              <a:lnSpc>
                <a:spcPct val="85000"/>
              </a:lnSpc>
            </a:pPr>
            <a:r>
              <a:rPr lang="en-US" sz="5400" b="1" i="0" dirty="0" err="1">
                <a:solidFill>
                  <a:srgbClr val="000099"/>
                </a:solidFill>
                <a:effectLst/>
              </a:rPr>
              <a:t>voor</a:t>
            </a:r>
            <a:r>
              <a:rPr lang="en-US" sz="5400" b="1" i="0" dirty="0">
                <a:solidFill>
                  <a:srgbClr val="000099"/>
                </a:solidFill>
                <a:effectLst/>
              </a:rPr>
              <a:t> </a:t>
            </a:r>
            <a:r>
              <a:rPr lang="en-US" sz="5400" b="1" i="0" dirty="0" err="1">
                <a:solidFill>
                  <a:srgbClr val="000099"/>
                </a:solidFill>
                <a:effectLst/>
              </a:rPr>
              <a:t>ieder</a:t>
            </a:r>
            <a:r>
              <a:rPr lang="en-US" sz="5400" b="1" i="0" dirty="0">
                <a:solidFill>
                  <a:srgbClr val="000099"/>
                </a:solidFill>
                <a:effectLst/>
              </a:rPr>
              <a:t> </a:t>
            </a:r>
          </a:p>
          <a:p>
            <a:pPr>
              <a:lnSpc>
                <a:spcPct val="85000"/>
              </a:lnSpc>
            </a:pPr>
            <a:r>
              <a:rPr lang="en-US" sz="5400" b="1" i="0" dirty="0">
                <a:solidFill>
                  <a:srgbClr val="000099"/>
                </a:solidFill>
                <a:effectLst/>
              </a:rPr>
              <a:t>die Hem </a:t>
            </a:r>
            <a:r>
              <a:rPr lang="en-US" sz="5400" b="1" i="0" dirty="0" err="1">
                <a:solidFill>
                  <a:srgbClr val="000099"/>
                </a:solidFill>
                <a:effectLst/>
              </a:rPr>
              <a:t>erkent</a:t>
            </a:r>
            <a:r>
              <a:rPr lang="en-US" sz="5400" b="1" i="0" dirty="0">
                <a:solidFill>
                  <a:srgbClr val="000099"/>
                </a:solidFill>
                <a:effectLst/>
              </a:rPr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200" dirty="0">
              <a:solidFill>
                <a:srgbClr val="000099"/>
              </a:solidFill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3200" dirty="0">
                <a:solidFill>
                  <a:srgbClr val="000099"/>
                </a:solidFill>
              </a:rPr>
              <a:t>Lc 1, 50</a:t>
            </a:r>
          </a:p>
        </p:txBody>
      </p:sp>
    </p:spTree>
    <p:extLst>
      <p:ext uri="{BB962C8B-B14F-4D97-AF65-F5344CB8AC3E}">
        <p14:creationId xmlns:p14="http://schemas.microsoft.com/office/powerpoint/2010/main" val="210179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526E0BFB-CDF1-4990-8C11-AC849311E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Bilder – Kerzen Drei | Gratis Vektoren, Fotos und PSDs">
            <a:extLst>
              <a:ext uri="{FF2B5EF4-FFF2-40B4-BE49-F238E27FC236}">
                <a16:creationId xmlns:a16="http://schemas.microsoft.com/office/drawing/2014/main" id="{615169F5-C401-48DF-A8BA-62DE5048818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6069A1F8-9BEB-4786-9694-FC48B2D75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788244" y="0"/>
            <a:ext cx="940375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0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B04820C8-83EB-4510-962F-D500955E4854}"/>
              </a:ext>
            </a:extLst>
          </p:cNvPr>
          <p:cNvSpPr txBox="1"/>
          <p:nvPr/>
        </p:nvSpPr>
        <p:spPr>
          <a:xfrm>
            <a:off x="5394817" y="432084"/>
            <a:ext cx="6321837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solidFill>
                  <a:srgbClr val="B482DA"/>
                </a:solidFill>
                <a:latin typeface="+mj-lt"/>
                <a:ea typeface="+mj-ea"/>
                <a:cs typeface="+mj-cs"/>
              </a:rPr>
              <a:t>W</a:t>
            </a: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ees </a:t>
            </a:r>
            <a:r>
              <a:rPr lang="en-US" sz="5400" b="1" i="0" dirty="0" err="1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altijd</a:t>
            </a: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blij</a:t>
            </a: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.</a:t>
            </a:r>
            <a:br>
              <a:rPr lang="en-US" sz="5400" b="1" dirty="0">
                <a:solidFill>
                  <a:srgbClr val="B482DA"/>
                </a:solidFill>
                <a:latin typeface="+mj-lt"/>
                <a:ea typeface="+mj-ea"/>
                <a:cs typeface="+mj-cs"/>
              </a:rPr>
            </a:b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Bid </a:t>
            </a:r>
            <a:r>
              <a:rPr lang="en-US" sz="5400" b="1" i="0" dirty="0" err="1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zonder</a:t>
            </a:r>
            <a:r>
              <a:rPr lang="en-US" sz="5400" b="1" dirty="0">
                <a:solidFill>
                  <a:srgbClr val="B482DA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ophouden</a:t>
            </a: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.</a:t>
            </a:r>
            <a:br>
              <a:rPr lang="en-US" sz="5400" b="1" dirty="0">
                <a:solidFill>
                  <a:srgbClr val="B482DA"/>
                </a:solidFill>
                <a:latin typeface="+mj-lt"/>
                <a:ea typeface="+mj-ea"/>
                <a:cs typeface="+mj-cs"/>
              </a:rPr>
            </a:b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Dank God </a:t>
            </a:r>
            <a:r>
              <a:rPr lang="en-US" sz="5400" b="1" i="0" dirty="0" err="1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voor</a:t>
            </a: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alles</a:t>
            </a:r>
            <a:r>
              <a:rPr lang="en-US" sz="5400" b="1" i="0" dirty="0">
                <a:solidFill>
                  <a:srgbClr val="B482DA"/>
                </a:solidFill>
                <a:effectLst/>
                <a:latin typeface="+mj-lt"/>
                <a:ea typeface="+mj-ea"/>
                <a:cs typeface="+mj-cs"/>
              </a:rPr>
              <a:t>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dirty="0">
                <a:solidFill>
                  <a:srgbClr val="B482DA"/>
                </a:solidFill>
                <a:latin typeface="+mj-lt"/>
                <a:ea typeface="+mj-ea"/>
                <a:cs typeface="+mj-cs"/>
              </a:rPr>
              <a:t>1 Tess 5, 16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4521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Bilder – Kerzen Drei | Gratis Vektoren, Fotos und PSDs">
            <a:extLst>
              <a:ext uri="{FF2B5EF4-FFF2-40B4-BE49-F238E27FC236}">
                <a16:creationId xmlns:a16="http://schemas.microsoft.com/office/drawing/2014/main" id="{C2B6E424-698F-450F-8613-811AE36E4B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50FDCD6-5FDE-433E-AC68-D1EB2EA21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1265" y="1593719"/>
            <a:ext cx="7557079" cy="3648131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/>
            <a: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  <a:t>Heel uw wezen: </a:t>
            </a:r>
            <a:b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</a:br>
            <a: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  <a:t>geest, ziel en lichaam,</a:t>
            </a:r>
            <a:br>
              <a:rPr lang="nl-NL" sz="5000" dirty="0">
                <a:solidFill>
                  <a:srgbClr val="FFFF00"/>
                </a:solidFill>
              </a:rPr>
            </a:br>
            <a: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  <a:t>moge ongerept </a:t>
            </a:r>
            <a:b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</a:br>
            <a: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  <a:t>bewaard zijn </a:t>
            </a:r>
            <a:b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</a:br>
            <a: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  <a:t>bij de komst </a:t>
            </a:r>
            <a:b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</a:br>
            <a: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  <a:t>van onze Heer </a:t>
            </a:r>
            <a:b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</a:br>
            <a:r>
              <a:rPr lang="nl-NL" sz="5000" b="0" i="0" dirty="0">
                <a:solidFill>
                  <a:srgbClr val="FFFF00"/>
                </a:solidFill>
                <a:effectLst/>
                <a:latin typeface="Source Sans Pro" panose="020B0503030403020204" pitchFamily="34" charset="0"/>
              </a:rPr>
              <a:t>Jezus Christus.</a:t>
            </a:r>
            <a:endParaRPr lang="en-US" sz="5000" dirty="0">
              <a:solidFill>
                <a:srgbClr val="FFFF00"/>
              </a:solidFill>
            </a:endParaRP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99A522E-7915-48E2-8CF2-C5D3A5AAEB7E}"/>
              </a:ext>
            </a:extLst>
          </p:cNvPr>
          <p:cNvSpPr txBox="1"/>
          <p:nvPr/>
        </p:nvSpPr>
        <p:spPr>
          <a:xfrm>
            <a:off x="6655981" y="5575039"/>
            <a:ext cx="3129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BE" sz="3600" dirty="0"/>
              <a:t>1 Tess 5, 23</a:t>
            </a:r>
          </a:p>
        </p:txBody>
      </p:sp>
    </p:spTree>
    <p:extLst>
      <p:ext uri="{BB962C8B-B14F-4D97-AF65-F5344CB8AC3E}">
        <p14:creationId xmlns:p14="http://schemas.microsoft.com/office/powerpoint/2010/main" val="28478358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B089790-F4B6-46A7-BB28-7B74A9A9EF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A191B90-62D1-4718-B891-6A3FC82DD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pic>
        <p:nvPicPr>
          <p:cNvPr id="6148" name="Picture 4" descr="Bilder – Kerzen Drei | Gratis Vektoren, Fotos und PSDs">
            <a:extLst>
              <a:ext uri="{FF2B5EF4-FFF2-40B4-BE49-F238E27FC236}">
                <a16:creationId xmlns:a16="http://schemas.microsoft.com/office/drawing/2014/main" id="{EECD230C-ED34-4753-B533-2C1968B90C6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1"/>
            <a:ext cx="12192000" cy="685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7" name="Group 76">
            <a:extLst>
              <a:ext uri="{FF2B5EF4-FFF2-40B4-BE49-F238E27FC236}">
                <a16:creationId xmlns:a16="http://schemas.microsoft.com/office/drawing/2014/main" id="{63A1050F-42B7-42F4-9436-314DB03DE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1" y="-1504"/>
            <a:ext cx="4527885" cy="2330553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23D407BF-2834-499F-A121-4FF4919FC7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57C515C8-97E1-406F-BA1C-EB6AD75B0D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D8DBBF75-CCF9-41BE-9004-7834D096B2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B3DEBE2A-7C62-4E08-B6AC-3C744D2B2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CB04806E-DE07-4370-8B2D-439E32B3A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56D2FDC8-0ECE-4F3D-BC43-B5B225668F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2E79AFB9-7B8D-4C53-9DB3-E5AB8D887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92C94F38-99EB-4C61-AF5E-554B823A5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58F14535-714F-4FC9-A597-27DDE229DB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" name="Tekstvak 4">
            <a:extLst>
              <a:ext uri="{FF2B5EF4-FFF2-40B4-BE49-F238E27FC236}">
                <a16:creationId xmlns:a16="http://schemas.microsoft.com/office/drawing/2014/main" id="{9256D3F2-D55A-4C33-8130-4361D8420B18}"/>
              </a:ext>
            </a:extLst>
          </p:cNvPr>
          <p:cNvSpPr txBox="1"/>
          <p:nvPr/>
        </p:nvSpPr>
        <p:spPr>
          <a:xfrm>
            <a:off x="6392065" y="398645"/>
            <a:ext cx="5305075" cy="60606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ts val="6080"/>
              </a:lnSpc>
            </a:pPr>
            <a:r>
              <a:rPr lang="nl-NL" sz="5400" b="1" dirty="0">
                <a:solidFill>
                  <a:srgbClr val="660066"/>
                </a:solidFill>
                <a:latin typeface="Source Sans Pro" panose="020B0503030403020204" pitchFamily="34" charset="0"/>
              </a:rPr>
              <a:t>Johannes</a:t>
            </a:r>
            <a:r>
              <a:rPr lang="nl-NL" sz="5400" b="1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 kwam </a:t>
            </a:r>
          </a:p>
          <a:p>
            <a:pPr algn="r">
              <a:lnSpc>
                <a:spcPts val="6080"/>
              </a:lnSpc>
            </a:pPr>
            <a:r>
              <a:rPr lang="nl-NL" sz="5400" b="1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tot getuigenis,</a:t>
            </a:r>
            <a:br>
              <a:rPr lang="nl-NL" sz="5400" b="1" dirty="0">
                <a:solidFill>
                  <a:srgbClr val="660066"/>
                </a:solidFill>
              </a:rPr>
            </a:br>
            <a:r>
              <a:rPr lang="nl-NL" sz="5400" b="1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om te getuigen van het Licht,</a:t>
            </a:r>
            <a:br>
              <a:rPr lang="nl-NL" sz="5400" b="1" dirty="0">
                <a:solidFill>
                  <a:srgbClr val="660066"/>
                </a:solidFill>
              </a:rPr>
            </a:br>
            <a:r>
              <a:rPr lang="nl-NL" sz="5400" b="1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opdat allen door hem tot geloof zouden komen.</a:t>
            </a:r>
          </a:p>
          <a:p>
            <a:pPr algn="r">
              <a:spcAft>
                <a:spcPts val="600"/>
              </a:spcAft>
            </a:pPr>
            <a:r>
              <a:rPr lang="nl-NL" sz="3200" b="1" dirty="0">
                <a:solidFill>
                  <a:srgbClr val="660066"/>
                </a:solidFill>
                <a:latin typeface="Source Sans Pro" panose="020B0503030403020204" pitchFamily="34" charset="0"/>
              </a:rPr>
              <a:t>Johannes 1, 7</a:t>
            </a:r>
            <a:endParaRPr lang="nl-BE" sz="3200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47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ilder – Kerzen Drei | Gratis Vektoren, Fotos und PSDs">
            <a:extLst>
              <a:ext uri="{FF2B5EF4-FFF2-40B4-BE49-F238E27FC236}">
                <a16:creationId xmlns:a16="http://schemas.microsoft.com/office/drawing/2014/main" id="{2CD4D533-D941-4AF4-A972-3BA9BA1B84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88659" y="446568"/>
            <a:ext cx="639415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kstvak 9">
            <a:extLst>
              <a:ext uri="{FF2B5EF4-FFF2-40B4-BE49-F238E27FC236}">
                <a16:creationId xmlns:a16="http://schemas.microsoft.com/office/drawing/2014/main" id="{E433766E-980F-4E29-9BB3-243AA9C63A9E}"/>
              </a:ext>
            </a:extLst>
          </p:cNvPr>
          <p:cNvSpPr txBox="1"/>
          <p:nvPr/>
        </p:nvSpPr>
        <p:spPr>
          <a:xfrm>
            <a:off x="520994" y="690909"/>
            <a:ext cx="9590568" cy="54761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80000"/>
              </a:lnSpc>
            </a:pPr>
            <a:r>
              <a:rPr lang="en-US" sz="5400" b="1" spc="-150" dirty="0" err="1">
                <a:solidFill>
                  <a:srgbClr val="660066"/>
                </a:solidFill>
              </a:rPr>
              <a:t>Heer</a:t>
            </a:r>
            <a:r>
              <a:rPr lang="en-US" sz="5400" b="1" spc="-150" dirty="0">
                <a:solidFill>
                  <a:srgbClr val="660066"/>
                </a:solidFill>
              </a:rPr>
              <a:t>, </a:t>
            </a:r>
            <a:r>
              <a:rPr lang="en-US" sz="5400" b="1" spc="-150" dirty="0" err="1">
                <a:solidFill>
                  <a:srgbClr val="660066"/>
                </a:solidFill>
              </a:rPr>
              <a:t>breng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  <a:r>
              <a:rPr lang="en-US" sz="5400" b="1" spc="-150" dirty="0" err="1">
                <a:solidFill>
                  <a:srgbClr val="660066"/>
                </a:solidFill>
              </a:rPr>
              <a:t>licht</a:t>
            </a:r>
            <a:r>
              <a:rPr lang="en-US" sz="5400" b="1" spc="-150" dirty="0">
                <a:solidFill>
                  <a:srgbClr val="660066"/>
                </a:solidFill>
              </a:rPr>
              <a:t> in </a:t>
            </a:r>
            <a:r>
              <a:rPr lang="en-US" sz="5400" b="1" spc="-150" dirty="0" err="1">
                <a:solidFill>
                  <a:srgbClr val="660066"/>
                </a:solidFill>
              </a:rPr>
              <a:t>mijn</a:t>
            </a:r>
            <a:r>
              <a:rPr lang="en-US" sz="5400" b="1" spc="-150" dirty="0">
                <a:solidFill>
                  <a:srgbClr val="660066"/>
                </a:solidFill>
              </a:rPr>
              <a:t> leven,</a:t>
            </a:r>
          </a:p>
          <a:p>
            <a:pPr>
              <a:lnSpc>
                <a:spcPct val="80000"/>
              </a:lnSpc>
            </a:pPr>
            <a:r>
              <a:rPr lang="en-US" sz="5400" b="1" spc="-150" dirty="0">
                <a:solidFill>
                  <a:srgbClr val="660066"/>
                </a:solidFill>
              </a:rPr>
              <a:t>want het is </a:t>
            </a:r>
            <a:r>
              <a:rPr lang="en-US" sz="5400" b="1" spc="-150" dirty="0" err="1">
                <a:solidFill>
                  <a:srgbClr val="660066"/>
                </a:solidFill>
              </a:rPr>
              <a:t>kwetsbaar</a:t>
            </a:r>
            <a:r>
              <a:rPr lang="en-US" sz="5400" b="1" spc="-150" dirty="0">
                <a:solidFill>
                  <a:srgbClr val="660066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5400" b="1" spc="-150" dirty="0">
                <a:solidFill>
                  <a:srgbClr val="660066"/>
                </a:solidFill>
              </a:rPr>
              <a:t>Doe </a:t>
            </a:r>
            <a:r>
              <a:rPr lang="en-US" sz="5400" b="1" spc="-150" dirty="0" err="1">
                <a:solidFill>
                  <a:srgbClr val="660066"/>
                </a:solidFill>
              </a:rPr>
              <a:t>ons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  <a:r>
              <a:rPr lang="en-US" sz="5400" b="1" spc="-150" dirty="0" err="1">
                <a:solidFill>
                  <a:srgbClr val="660066"/>
                </a:solidFill>
              </a:rPr>
              <a:t>uw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5400" b="1" spc="-150" dirty="0" err="1">
                <a:solidFill>
                  <a:srgbClr val="660066"/>
                </a:solidFill>
              </a:rPr>
              <a:t>aanwezigheid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  <a:r>
              <a:rPr lang="en-US" sz="5400" b="1" spc="-150" dirty="0" err="1">
                <a:solidFill>
                  <a:srgbClr val="660066"/>
                </a:solidFill>
              </a:rPr>
              <a:t>voelen</a:t>
            </a:r>
            <a:endParaRPr lang="en-US" sz="5400" b="1" spc="-150" dirty="0">
              <a:solidFill>
                <a:srgbClr val="660066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5400" b="1" spc="-150" dirty="0" err="1">
                <a:solidFill>
                  <a:srgbClr val="660066"/>
                </a:solidFill>
              </a:rPr>
              <a:t>Gij</a:t>
            </a:r>
            <a:r>
              <a:rPr lang="en-US" sz="5400" b="1" spc="-150" dirty="0">
                <a:solidFill>
                  <a:srgbClr val="660066"/>
                </a:solidFill>
              </a:rPr>
              <a:t>, die </a:t>
            </a:r>
            <a:r>
              <a:rPr lang="en-US" sz="5400" b="1" spc="-150" dirty="0" err="1">
                <a:solidFill>
                  <a:srgbClr val="660066"/>
                </a:solidFill>
              </a:rPr>
              <a:t>onder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  <a:r>
              <a:rPr lang="en-US" sz="5400" b="1" spc="-150" dirty="0" err="1">
                <a:solidFill>
                  <a:srgbClr val="660066"/>
                </a:solidFill>
              </a:rPr>
              <a:t>ons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5400" b="1" spc="-150" dirty="0" err="1">
                <a:solidFill>
                  <a:srgbClr val="660066"/>
                </a:solidFill>
              </a:rPr>
              <a:t>wil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  <a:r>
              <a:rPr lang="en-US" sz="5400" b="1" spc="-150" dirty="0" err="1">
                <a:solidFill>
                  <a:srgbClr val="660066"/>
                </a:solidFill>
              </a:rPr>
              <a:t>geboren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  <a:r>
              <a:rPr lang="en-US" sz="5400" b="1" spc="-150" dirty="0" err="1">
                <a:solidFill>
                  <a:srgbClr val="660066"/>
                </a:solidFill>
              </a:rPr>
              <a:t>worden</a:t>
            </a:r>
            <a:r>
              <a:rPr lang="en-US" sz="5400" b="1" spc="-150" dirty="0">
                <a:solidFill>
                  <a:srgbClr val="660066"/>
                </a:solidFill>
              </a:rPr>
              <a:t>,</a:t>
            </a:r>
          </a:p>
          <a:p>
            <a:pPr>
              <a:lnSpc>
                <a:spcPct val="80000"/>
              </a:lnSpc>
            </a:pPr>
            <a:r>
              <a:rPr lang="en-US" sz="5400" b="1" spc="-150" dirty="0" err="1">
                <a:solidFill>
                  <a:srgbClr val="660066"/>
                </a:solidFill>
              </a:rPr>
              <a:t>één</a:t>
            </a:r>
            <a:r>
              <a:rPr lang="en-US" sz="5400" b="1" spc="-150" dirty="0">
                <a:solidFill>
                  <a:srgbClr val="660066"/>
                </a:solidFill>
              </a:rPr>
              <a:t> </a:t>
            </a:r>
            <a:r>
              <a:rPr lang="en-US" sz="5400" b="1" spc="-150" dirty="0" err="1">
                <a:solidFill>
                  <a:srgbClr val="660066"/>
                </a:solidFill>
              </a:rPr>
              <a:t>en</a:t>
            </a:r>
            <a:r>
              <a:rPr lang="en-US" sz="5400" b="1" spc="-150" dirty="0">
                <a:solidFill>
                  <a:srgbClr val="660066"/>
                </a:solidFill>
              </a:rPr>
              <a:t> al Licht…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5400" b="1" spc="-150" dirty="0">
                <a:solidFill>
                  <a:srgbClr val="660066"/>
                </a:solidFill>
              </a:rPr>
              <a:t>Dank U, </a:t>
            </a:r>
            <a:r>
              <a:rPr lang="en-US" sz="5400" b="1" spc="-150" dirty="0" err="1">
                <a:solidFill>
                  <a:srgbClr val="660066"/>
                </a:solidFill>
              </a:rPr>
              <a:t>Jezus</a:t>
            </a:r>
            <a:r>
              <a:rPr lang="en-US" sz="5400" b="1" spc="-150" dirty="0">
                <a:solidFill>
                  <a:srgbClr val="660066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97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20431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77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5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172" name="Picture 4" descr="Wat is advent nou eigenlijk?">
            <a:extLst>
              <a:ext uri="{FF2B5EF4-FFF2-40B4-BE49-F238E27FC236}">
                <a16:creationId xmlns:a16="http://schemas.microsoft.com/office/drawing/2014/main" id="{403E0EFC-9E62-4A64-A359-E48E34430DB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40638" y="709416"/>
            <a:ext cx="5351363" cy="6158059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kstvak 9">
            <a:extLst>
              <a:ext uri="{FF2B5EF4-FFF2-40B4-BE49-F238E27FC236}">
                <a16:creationId xmlns:a16="http://schemas.microsoft.com/office/drawing/2014/main" id="{C5B333FA-B432-4547-993A-916974A8F017}"/>
              </a:ext>
            </a:extLst>
          </p:cNvPr>
          <p:cNvSpPr txBox="1"/>
          <p:nvPr/>
        </p:nvSpPr>
        <p:spPr>
          <a:xfrm>
            <a:off x="476268" y="710679"/>
            <a:ext cx="6099858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5400" b="1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“Verheug u, </a:t>
            </a:r>
          </a:p>
          <a:p>
            <a:r>
              <a:rPr lang="nl-NL" sz="5400" b="1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de Heer is met u.”</a:t>
            </a:r>
          </a:p>
          <a:p>
            <a:r>
              <a:rPr lang="nl-NL" sz="5400" b="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 </a:t>
            </a:r>
          </a:p>
          <a:p>
            <a:r>
              <a:rPr lang="nl-NL" sz="3200" b="0" i="0" dirty="0" err="1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Lc</a:t>
            </a:r>
            <a:r>
              <a:rPr lang="nl-NL" sz="3200" b="0" i="0" dirty="0">
                <a:solidFill>
                  <a:srgbClr val="660066"/>
                </a:solidFill>
                <a:effectLst/>
                <a:latin typeface="Source Sans Pro" panose="020B0503030403020204" pitchFamily="34" charset="0"/>
              </a:rPr>
              <a:t> 1, 27</a:t>
            </a:r>
            <a:endParaRPr lang="nl-BE" sz="3200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8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Wat is advent nou eigenlijk?">
            <a:extLst>
              <a:ext uri="{FF2B5EF4-FFF2-40B4-BE49-F238E27FC236}">
                <a16:creationId xmlns:a16="http://schemas.microsoft.com/office/drawing/2014/main" id="{3EE05E3E-F65D-428E-B32D-C483F50ADB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86388" y="1"/>
            <a:ext cx="680561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7" name="Freeform 8">
            <a:extLst>
              <a:ext uri="{FF2B5EF4-FFF2-40B4-BE49-F238E27FC236}">
                <a16:creationId xmlns:a16="http://schemas.microsoft.com/office/drawing/2014/main" id="{90A18C7B-0D7F-4F18-B1DC-9891A5E84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51" y="-478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8" name="Freeform: Shape 72">
            <a:extLst>
              <a:ext uri="{FF2B5EF4-FFF2-40B4-BE49-F238E27FC236}">
                <a16:creationId xmlns:a16="http://schemas.microsoft.com/office/drawing/2014/main" id="{947F665A-84A4-4D6A-92C0-19161B0324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78"/>
            <a:ext cx="8657061" cy="6858478"/>
          </a:xfrm>
          <a:custGeom>
            <a:avLst/>
            <a:gdLst>
              <a:gd name="connsiteX0" fmla="*/ 579009 w 8657061"/>
              <a:gd name="connsiteY0" fmla="*/ 0 h 6858478"/>
              <a:gd name="connsiteX1" fmla="*/ 4408881 w 8657061"/>
              <a:gd name="connsiteY1" fmla="*/ 0 h 6858478"/>
              <a:gd name="connsiteX2" fmla="*/ 5475109 w 8657061"/>
              <a:gd name="connsiteY2" fmla="*/ 0 h 6858478"/>
              <a:gd name="connsiteX3" fmla="*/ 5480686 w 8657061"/>
              <a:gd name="connsiteY3" fmla="*/ 0 h 6858478"/>
              <a:gd name="connsiteX4" fmla="*/ 8657061 w 8657061"/>
              <a:gd name="connsiteY4" fmla="*/ 6858478 h 6858478"/>
              <a:gd name="connsiteX5" fmla="*/ 1232506 w 8657061"/>
              <a:gd name="connsiteY5" fmla="*/ 6858478 h 6858478"/>
              <a:gd name="connsiteX6" fmla="*/ 1232766 w 8657061"/>
              <a:gd name="connsiteY6" fmla="*/ 6857916 h 6858478"/>
              <a:gd name="connsiteX7" fmla="*/ 579009 w 8657061"/>
              <a:gd name="connsiteY7" fmla="*/ 6857916 h 6858478"/>
              <a:gd name="connsiteX8" fmla="*/ 579009 w 8657061"/>
              <a:gd name="connsiteY8" fmla="*/ 6858478 h 6858478"/>
              <a:gd name="connsiteX9" fmla="*/ 0 w 8657061"/>
              <a:gd name="connsiteY9" fmla="*/ 6858478 h 6858478"/>
              <a:gd name="connsiteX10" fmla="*/ 0 w 8657061"/>
              <a:gd name="connsiteY10" fmla="*/ 479 h 6858478"/>
              <a:gd name="connsiteX11" fmla="*/ 579009 w 8657061"/>
              <a:gd name="connsiteY11" fmla="*/ 479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57061" h="6858478">
                <a:moveTo>
                  <a:pt x="579009" y="0"/>
                </a:moveTo>
                <a:lnTo>
                  <a:pt x="4408881" y="0"/>
                </a:lnTo>
                <a:lnTo>
                  <a:pt x="5475109" y="0"/>
                </a:lnTo>
                <a:lnTo>
                  <a:pt x="5480686" y="0"/>
                </a:lnTo>
                <a:lnTo>
                  <a:pt x="8657061" y="6858478"/>
                </a:lnTo>
                <a:lnTo>
                  <a:pt x="1232506" y="6858478"/>
                </a:lnTo>
                <a:lnTo>
                  <a:pt x="1232766" y="6857916"/>
                </a:lnTo>
                <a:lnTo>
                  <a:pt x="579009" y="6857916"/>
                </a:lnTo>
                <a:lnTo>
                  <a:pt x="579009" y="6858478"/>
                </a:lnTo>
                <a:lnTo>
                  <a:pt x="0" y="6858478"/>
                </a:lnTo>
                <a:lnTo>
                  <a:pt x="0" y="479"/>
                </a:lnTo>
                <a:lnTo>
                  <a:pt x="579009" y="479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9" name="Titel 1">
            <a:extLst>
              <a:ext uri="{FF2B5EF4-FFF2-40B4-BE49-F238E27FC236}">
                <a16:creationId xmlns:a16="http://schemas.microsoft.com/office/drawing/2014/main" id="{7B8C5EFE-F545-4327-8333-31C47EC1D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934" y="948317"/>
            <a:ext cx="8565265" cy="5822066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75000"/>
              </a:lnSpc>
            </a:pPr>
            <a:r>
              <a:rPr lang="en-US" sz="5400" b="1" dirty="0" err="1">
                <a:solidFill>
                  <a:srgbClr val="CC99FF"/>
                </a:solidFill>
              </a:rPr>
              <a:t>Heer</a:t>
            </a:r>
            <a:r>
              <a:rPr lang="en-US" sz="5400" b="1" dirty="0">
                <a:solidFill>
                  <a:srgbClr val="CC99FF"/>
                </a:solidFill>
              </a:rPr>
              <a:t>, open </a:t>
            </a:r>
            <a:r>
              <a:rPr lang="en-US" sz="5400" b="1" dirty="0" err="1">
                <a:solidFill>
                  <a:srgbClr val="CC99FF"/>
                </a:solidFill>
              </a:rPr>
              <a:t>mijn</a:t>
            </a:r>
            <a:r>
              <a:rPr lang="en-US" sz="5400" b="1" dirty="0">
                <a:solidFill>
                  <a:srgbClr val="CC99FF"/>
                </a:solidFill>
              </a:rPr>
              <a:t> hart </a:t>
            </a:r>
            <a:br>
              <a:rPr lang="en-US" sz="5400" b="1" dirty="0">
                <a:solidFill>
                  <a:srgbClr val="CC99FF"/>
                </a:solidFill>
              </a:rPr>
            </a:br>
            <a:r>
              <a:rPr lang="en-US" sz="5400" b="1" dirty="0" err="1">
                <a:solidFill>
                  <a:srgbClr val="CC99FF"/>
                </a:solidFill>
              </a:rPr>
              <a:t>voor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uw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komst</a:t>
            </a:r>
            <a:r>
              <a:rPr lang="en-US" sz="5400" b="1" dirty="0">
                <a:solidFill>
                  <a:srgbClr val="CC99FF"/>
                </a:solidFill>
              </a:rPr>
              <a:t>,</a:t>
            </a:r>
            <a:br>
              <a:rPr lang="en-US" sz="5400" b="1" dirty="0">
                <a:solidFill>
                  <a:srgbClr val="CC99FF"/>
                </a:solidFill>
              </a:rPr>
            </a:br>
            <a:r>
              <a:rPr lang="en-US" sz="5400" b="1" dirty="0">
                <a:solidFill>
                  <a:srgbClr val="CC99FF"/>
                </a:solidFill>
              </a:rPr>
              <a:t>doe </a:t>
            </a:r>
            <a:r>
              <a:rPr lang="en-US" sz="5400" b="1" dirty="0" err="1">
                <a:solidFill>
                  <a:srgbClr val="CC99FF"/>
                </a:solidFill>
              </a:rPr>
              <a:t>mij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luisteren</a:t>
            </a:r>
            <a:r>
              <a:rPr lang="en-US" sz="5400" b="1" dirty="0">
                <a:solidFill>
                  <a:srgbClr val="CC99FF"/>
                </a:solidFill>
              </a:rPr>
              <a:t>, </a:t>
            </a:r>
            <a:br>
              <a:rPr lang="en-US" sz="5400" b="1" dirty="0">
                <a:solidFill>
                  <a:srgbClr val="CC99FF"/>
                </a:solidFill>
              </a:rPr>
            </a:br>
            <a:r>
              <a:rPr lang="en-US" sz="5400" b="1" dirty="0" err="1">
                <a:solidFill>
                  <a:srgbClr val="CC99FF"/>
                </a:solidFill>
              </a:rPr>
              <a:t>zoals</a:t>
            </a:r>
            <a:r>
              <a:rPr lang="en-US" sz="5400" b="1" dirty="0">
                <a:solidFill>
                  <a:srgbClr val="CC99FF"/>
                </a:solidFill>
              </a:rPr>
              <a:t> Maria.</a:t>
            </a:r>
            <a:br>
              <a:rPr lang="en-US" sz="5400" b="1" dirty="0">
                <a:solidFill>
                  <a:srgbClr val="CC99FF"/>
                </a:solidFill>
              </a:rPr>
            </a:br>
            <a:r>
              <a:rPr lang="en-US" sz="5400" b="1" dirty="0">
                <a:solidFill>
                  <a:srgbClr val="CC99FF"/>
                </a:solidFill>
              </a:rPr>
              <a:t>Open het hart </a:t>
            </a:r>
            <a:br>
              <a:rPr lang="en-US" sz="5400" b="1" dirty="0">
                <a:solidFill>
                  <a:srgbClr val="CC99FF"/>
                </a:solidFill>
              </a:rPr>
            </a:br>
            <a:r>
              <a:rPr lang="en-US" sz="5400" b="1" dirty="0">
                <a:solidFill>
                  <a:srgbClr val="CC99FF"/>
                </a:solidFill>
              </a:rPr>
              <a:t>van de </a:t>
            </a:r>
            <a:r>
              <a:rPr lang="en-US" sz="5400" b="1" dirty="0" err="1">
                <a:solidFill>
                  <a:srgbClr val="CC99FF"/>
                </a:solidFill>
              </a:rPr>
              <a:t>wereld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br>
              <a:rPr lang="en-US" sz="5400" b="1" dirty="0">
                <a:solidFill>
                  <a:srgbClr val="CC99FF"/>
                </a:solidFill>
              </a:rPr>
            </a:br>
            <a:r>
              <a:rPr lang="en-US" sz="5400" b="1" dirty="0" err="1">
                <a:solidFill>
                  <a:srgbClr val="CC99FF"/>
                </a:solidFill>
              </a:rPr>
              <a:t>en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maak</a:t>
            </a:r>
            <a:r>
              <a:rPr lang="en-US" sz="5400" b="1" dirty="0">
                <a:solidFill>
                  <a:srgbClr val="CC99FF"/>
                </a:solidFill>
              </a:rPr>
              <a:t> de </a:t>
            </a:r>
            <a:r>
              <a:rPr lang="en-US" sz="5400" b="1" dirty="0" err="1">
                <a:solidFill>
                  <a:srgbClr val="CC99FF"/>
                </a:solidFill>
              </a:rPr>
              <a:t>mensheid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toegankelijk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voor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uw</a:t>
            </a:r>
            <a:r>
              <a:rPr lang="en-US" sz="5400" b="1" dirty="0">
                <a:solidFill>
                  <a:srgbClr val="CC99FF"/>
                </a:solidFill>
              </a:rPr>
              <a:t> </a:t>
            </a:r>
            <a:r>
              <a:rPr lang="en-US" sz="5400" b="1" dirty="0" err="1">
                <a:solidFill>
                  <a:srgbClr val="CC99FF"/>
                </a:solidFill>
              </a:rPr>
              <a:t>Woord</a:t>
            </a:r>
            <a:r>
              <a:rPr lang="en-US" sz="5400" b="1" dirty="0">
                <a:solidFill>
                  <a:srgbClr val="CC99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76059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8" name="Rectangle 134">
            <a:extLst>
              <a:ext uri="{FF2B5EF4-FFF2-40B4-BE49-F238E27FC236}">
                <a16:creationId xmlns:a16="http://schemas.microsoft.com/office/drawing/2014/main" id="{62542EEC-4F7C-4AE2-933E-EAC8EB3FA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153536B-F2BC-4C86-8A9E-19CF64F2A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2065" y="666728"/>
            <a:ext cx="5769934" cy="520330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75000"/>
              </a:lnSpc>
            </a:pPr>
            <a:r>
              <a:rPr lang="en-US" sz="5400" b="1" dirty="0">
                <a:solidFill>
                  <a:srgbClr val="660066"/>
                </a:solidFill>
              </a:rPr>
              <a:t>Help </a:t>
            </a:r>
            <a:r>
              <a:rPr lang="en-US" sz="5400" b="1" dirty="0" err="1">
                <a:solidFill>
                  <a:srgbClr val="660066"/>
                </a:solidFill>
              </a:rPr>
              <a:t>ons</a:t>
            </a:r>
            <a:r>
              <a:rPr lang="en-US" sz="5400" b="1" dirty="0">
                <a:solidFill>
                  <a:srgbClr val="660066"/>
                </a:solidFill>
              </a:rPr>
              <a:t>, </a:t>
            </a:r>
            <a:r>
              <a:rPr lang="en-US" sz="5400" b="1" dirty="0" err="1">
                <a:solidFill>
                  <a:srgbClr val="660066"/>
                </a:solidFill>
              </a:rPr>
              <a:t>Heer</a:t>
            </a:r>
            <a:r>
              <a:rPr lang="en-US" sz="5400" b="1" dirty="0">
                <a:solidFill>
                  <a:srgbClr val="660066"/>
                </a:solidFill>
              </a:rPr>
              <a:t>,</a:t>
            </a:r>
            <a:br>
              <a:rPr lang="en-US" sz="5400" b="1" dirty="0">
                <a:solidFill>
                  <a:srgbClr val="660066"/>
                </a:solidFill>
              </a:rPr>
            </a:br>
            <a:r>
              <a:rPr lang="en-US" sz="5400" b="1" dirty="0">
                <a:solidFill>
                  <a:srgbClr val="660066"/>
                </a:solidFill>
              </a:rPr>
              <a:t>om U </a:t>
            </a:r>
            <a:r>
              <a:rPr lang="en-US" sz="5400" b="1" dirty="0" err="1">
                <a:solidFill>
                  <a:srgbClr val="660066"/>
                </a:solidFill>
              </a:rPr>
              <a:t>te</a:t>
            </a:r>
            <a:r>
              <a:rPr lang="en-US" sz="5400" b="1" dirty="0">
                <a:solidFill>
                  <a:srgbClr val="660066"/>
                </a:solidFill>
              </a:rPr>
              <a:t> </a:t>
            </a:r>
            <a:r>
              <a:rPr lang="en-US" sz="5400" b="1" dirty="0" err="1">
                <a:solidFill>
                  <a:srgbClr val="660066"/>
                </a:solidFill>
              </a:rPr>
              <a:t>verwelkomen</a:t>
            </a:r>
            <a:br>
              <a:rPr lang="en-US" sz="5400" b="1" dirty="0">
                <a:solidFill>
                  <a:srgbClr val="660066"/>
                </a:solidFill>
              </a:rPr>
            </a:br>
            <a:r>
              <a:rPr lang="en-US" sz="5400" b="1" dirty="0">
                <a:solidFill>
                  <a:srgbClr val="660066"/>
                </a:solidFill>
              </a:rPr>
              <a:t>om U in </a:t>
            </a:r>
            <a:r>
              <a:rPr lang="en-US" sz="5400" b="1" dirty="0" err="1">
                <a:solidFill>
                  <a:srgbClr val="660066"/>
                </a:solidFill>
              </a:rPr>
              <a:t>ons</a:t>
            </a:r>
            <a:r>
              <a:rPr lang="en-US" sz="5400" b="1" dirty="0">
                <a:solidFill>
                  <a:srgbClr val="660066"/>
                </a:solidFill>
              </a:rPr>
              <a:t> hart </a:t>
            </a:r>
            <a:br>
              <a:rPr lang="en-US" sz="5400" b="1" dirty="0">
                <a:solidFill>
                  <a:srgbClr val="660066"/>
                </a:solidFill>
              </a:rPr>
            </a:br>
            <a:r>
              <a:rPr lang="en-US" sz="5400" b="1" dirty="0" err="1">
                <a:solidFill>
                  <a:srgbClr val="660066"/>
                </a:solidFill>
              </a:rPr>
              <a:t>geboren</a:t>
            </a:r>
            <a:r>
              <a:rPr lang="en-US" sz="5400" b="1" dirty="0">
                <a:solidFill>
                  <a:srgbClr val="660066"/>
                </a:solidFill>
              </a:rPr>
              <a:t> </a:t>
            </a:r>
            <a:r>
              <a:rPr lang="en-US" sz="5400" b="1" dirty="0" err="1">
                <a:solidFill>
                  <a:srgbClr val="660066"/>
                </a:solidFill>
              </a:rPr>
              <a:t>te</a:t>
            </a:r>
            <a:r>
              <a:rPr lang="en-US" sz="5400" b="1" dirty="0">
                <a:solidFill>
                  <a:srgbClr val="660066"/>
                </a:solidFill>
              </a:rPr>
              <a:t> laten </a:t>
            </a:r>
            <a:r>
              <a:rPr lang="en-US" sz="5400" b="1" dirty="0" err="1">
                <a:solidFill>
                  <a:srgbClr val="660066"/>
                </a:solidFill>
              </a:rPr>
              <a:t>worden</a:t>
            </a:r>
            <a:r>
              <a:rPr lang="en-US" sz="5400" b="1" dirty="0">
                <a:solidFill>
                  <a:srgbClr val="660066"/>
                </a:solidFill>
              </a:rPr>
              <a:t>, </a:t>
            </a:r>
            <a:br>
              <a:rPr lang="en-US" sz="5400" b="1" dirty="0">
                <a:solidFill>
                  <a:srgbClr val="660066"/>
                </a:solidFill>
              </a:rPr>
            </a:br>
            <a:r>
              <a:rPr lang="en-US" sz="5400" b="1" dirty="0">
                <a:solidFill>
                  <a:srgbClr val="660066"/>
                </a:solidFill>
              </a:rPr>
              <a:t>heel </a:t>
            </a:r>
            <a:r>
              <a:rPr lang="en-US" sz="5400" b="1" dirty="0" err="1">
                <a:solidFill>
                  <a:srgbClr val="660066"/>
                </a:solidFill>
              </a:rPr>
              <a:t>onze</a:t>
            </a:r>
            <a:r>
              <a:rPr lang="en-US" sz="5400" b="1" dirty="0">
                <a:solidFill>
                  <a:srgbClr val="660066"/>
                </a:solidFill>
              </a:rPr>
              <a:t> </a:t>
            </a:r>
            <a:r>
              <a:rPr lang="en-US" sz="5400" b="1" dirty="0" err="1">
                <a:solidFill>
                  <a:srgbClr val="660066"/>
                </a:solidFill>
              </a:rPr>
              <a:t>wonden</a:t>
            </a:r>
            <a:r>
              <a:rPr lang="en-US" sz="5400" b="1" dirty="0">
                <a:solidFill>
                  <a:srgbClr val="660066"/>
                </a:solidFill>
              </a:rPr>
              <a:t>, </a:t>
            </a:r>
            <a:r>
              <a:rPr lang="en-US" sz="5400" b="1" dirty="0" err="1">
                <a:solidFill>
                  <a:srgbClr val="660066"/>
                </a:solidFill>
              </a:rPr>
              <a:t>verlicht</a:t>
            </a:r>
            <a:r>
              <a:rPr lang="en-US" sz="5400" b="1" dirty="0">
                <a:solidFill>
                  <a:srgbClr val="660066"/>
                </a:solidFill>
              </a:rPr>
              <a:t> </a:t>
            </a:r>
            <a:r>
              <a:rPr lang="en-US" sz="5400" b="1" dirty="0" err="1">
                <a:solidFill>
                  <a:srgbClr val="660066"/>
                </a:solidFill>
              </a:rPr>
              <a:t>onze</a:t>
            </a:r>
            <a:r>
              <a:rPr lang="en-US" sz="5400" b="1" dirty="0">
                <a:solidFill>
                  <a:srgbClr val="660066"/>
                </a:solidFill>
              </a:rPr>
              <a:t> weg.</a:t>
            </a:r>
            <a:br>
              <a:rPr lang="en-US" sz="5400" b="1" dirty="0">
                <a:solidFill>
                  <a:srgbClr val="660066"/>
                </a:solidFill>
              </a:rPr>
            </a:br>
            <a:r>
              <a:rPr lang="en-US" sz="5400" b="1" dirty="0">
                <a:solidFill>
                  <a:srgbClr val="660066"/>
                </a:solidFill>
              </a:rPr>
              <a:t>Dank U, </a:t>
            </a:r>
            <a:r>
              <a:rPr lang="en-US" sz="5400" b="1" dirty="0" err="1">
                <a:solidFill>
                  <a:srgbClr val="660066"/>
                </a:solidFill>
              </a:rPr>
              <a:t>Jezus</a:t>
            </a:r>
            <a:r>
              <a:rPr lang="en-US" sz="5400" b="1" dirty="0">
                <a:solidFill>
                  <a:srgbClr val="660066"/>
                </a:solidFill>
              </a:rPr>
              <a:t>.</a:t>
            </a:r>
          </a:p>
        </p:txBody>
      </p:sp>
      <p:sp>
        <p:nvSpPr>
          <p:cNvPr id="10249" name="Rectangle 136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0" name="Rectangle 13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824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Wat is advent nou eigenlijk?">
            <a:extLst>
              <a:ext uri="{FF2B5EF4-FFF2-40B4-BE49-F238E27FC236}">
                <a16:creationId xmlns:a16="http://schemas.microsoft.com/office/drawing/2014/main" id="{1D4EF5D0-7A58-410E-8EAD-02B0469588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507" y="666728"/>
            <a:ext cx="5536001" cy="546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251" name="Group 14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60480" y="315431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2732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18896335-807A-4C93-99F5-5D1A29D1EB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88932" cy="685799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E338A148-A7AA-449D-B45E-8083650E62FC}"/>
              </a:ext>
            </a:extLst>
          </p:cNvPr>
          <p:cNvSpPr txBox="1"/>
          <p:nvPr/>
        </p:nvSpPr>
        <p:spPr>
          <a:xfrm>
            <a:off x="516297" y="4113820"/>
            <a:ext cx="9984347" cy="20823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75000"/>
              </a:lnSpc>
            </a:pPr>
            <a:r>
              <a:rPr lang="en-US" sz="5400" b="0" i="0" spc="-150" dirty="0">
                <a:effectLst/>
              </a:rPr>
              <a:t>Lieve God, om </a:t>
            </a:r>
            <a:r>
              <a:rPr lang="en-US" sz="5400" b="0" i="0" spc="-150" dirty="0" err="1">
                <a:effectLst/>
              </a:rPr>
              <a:t>licht</a:t>
            </a:r>
            <a:r>
              <a:rPr lang="en-US" sz="5400" b="0" i="0" spc="-150" dirty="0">
                <a:effectLst/>
              </a:rPr>
              <a:t> </a:t>
            </a:r>
            <a:r>
              <a:rPr lang="en-US" sz="5400" b="0" i="0" spc="-150" dirty="0" err="1">
                <a:effectLst/>
              </a:rPr>
              <a:t>zijn</a:t>
            </a:r>
            <a:r>
              <a:rPr lang="en-US" sz="5400" b="0" i="0" spc="-150" dirty="0">
                <a:effectLst/>
              </a:rPr>
              <a:t> we </a:t>
            </a:r>
            <a:r>
              <a:rPr lang="en-US" sz="5400" b="0" i="0" spc="-150" dirty="0" err="1">
                <a:effectLst/>
              </a:rPr>
              <a:t>gekomen</a:t>
            </a:r>
            <a:br>
              <a:rPr lang="en-US" sz="5400" b="0" i="0" spc="-150" dirty="0">
                <a:effectLst/>
              </a:rPr>
            </a:br>
            <a:r>
              <a:rPr lang="en-US" sz="5400" b="0" i="0" spc="-150" dirty="0" err="1">
                <a:effectLst/>
              </a:rPr>
              <a:t>licht</a:t>
            </a:r>
            <a:r>
              <a:rPr lang="en-US" sz="5400" b="0" i="0" spc="-150" dirty="0">
                <a:effectLst/>
              </a:rPr>
              <a:t> in </a:t>
            </a:r>
            <a:r>
              <a:rPr lang="en-US" sz="5400" b="0" i="0" spc="-150" dirty="0" err="1">
                <a:effectLst/>
              </a:rPr>
              <a:t>donkere</a:t>
            </a:r>
            <a:r>
              <a:rPr lang="en-US" sz="5400" b="0" i="0" spc="-150" dirty="0">
                <a:effectLst/>
              </a:rPr>
              <a:t> </a:t>
            </a:r>
            <a:r>
              <a:rPr lang="en-US" sz="5400" b="0" i="0" spc="-150" dirty="0" err="1">
                <a:effectLst/>
              </a:rPr>
              <a:t>dagen</a:t>
            </a:r>
            <a:r>
              <a:rPr lang="en-US" sz="5400" b="0" i="0" spc="-150" dirty="0">
                <a:effectLst/>
              </a:rPr>
              <a:t>, </a:t>
            </a:r>
          </a:p>
          <a:p>
            <a:pPr>
              <a:lnSpc>
                <a:spcPct val="75000"/>
              </a:lnSpc>
            </a:pPr>
            <a:r>
              <a:rPr lang="en-US" sz="5400" b="0" i="0" spc="-150" dirty="0" err="1">
                <a:effectLst/>
              </a:rPr>
              <a:t>licht</a:t>
            </a:r>
            <a:r>
              <a:rPr lang="en-US" sz="5400" b="0" i="0" spc="-150" dirty="0">
                <a:effectLst/>
              </a:rPr>
              <a:t> op </a:t>
            </a:r>
            <a:r>
              <a:rPr lang="en-US" sz="5400" b="0" i="0" spc="-150" dirty="0" err="1">
                <a:effectLst/>
              </a:rPr>
              <a:t>onze</a:t>
            </a:r>
            <a:r>
              <a:rPr lang="en-US" sz="5400" b="0" i="0" spc="-150" dirty="0">
                <a:effectLst/>
              </a:rPr>
              <a:t> </a:t>
            </a:r>
            <a:r>
              <a:rPr lang="en-US" sz="5400" b="0" i="0" spc="-150" dirty="0" err="1">
                <a:effectLst/>
              </a:rPr>
              <a:t>levensweg</a:t>
            </a:r>
            <a:r>
              <a:rPr lang="en-US" sz="5400" b="0" i="0" spc="-150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110052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1266" name="Picture 2" descr="Mexico Student Massacre a 'Delicate Moment' For Enrique Pena Nieto – Mexico  Institute">
            <a:extLst>
              <a:ext uri="{FF2B5EF4-FFF2-40B4-BE49-F238E27FC236}">
                <a16:creationId xmlns:a16="http://schemas.microsoft.com/office/drawing/2014/main" id="{E1C983DB-D247-4C9C-817E-042E4A468A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984D89CD-A5EE-4CAA-AB9C-E28AFFEA01E0}"/>
              </a:ext>
            </a:extLst>
          </p:cNvPr>
          <p:cNvSpPr txBox="1"/>
          <p:nvPr/>
        </p:nvSpPr>
        <p:spPr>
          <a:xfrm>
            <a:off x="621938" y="1048721"/>
            <a:ext cx="11132692" cy="2106592"/>
          </a:xfrm>
          <a:prstGeom prst="rect">
            <a:avLst/>
          </a:prstGeom>
          <a:solidFill>
            <a:schemeClr val="accent4">
              <a:lumMod val="60000"/>
              <a:lumOff val="40000"/>
              <a:alpha val="65000"/>
            </a:schemeClr>
          </a:solidFill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7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i="0" dirty="0">
                <a:latin typeface="+mj-lt"/>
                <a:ea typeface="+mj-ea"/>
                <a:cs typeface="+mj-cs"/>
              </a:rPr>
              <a:t>Lieve God, om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warmte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zijn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wij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gekomen</a:t>
            </a:r>
            <a:br>
              <a:rPr lang="en-US" sz="5400" b="1" i="0" dirty="0">
                <a:latin typeface="+mj-lt"/>
                <a:ea typeface="+mj-ea"/>
                <a:cs typeface="+mj-cs"/>
              </a:rPr>
            </a:br>
            <a:r>
              <a:rPr lang="en-US" sz="5400" b="1" dirty="0" err="1">
                <a:latin typeface="+mj-lt"/>
                <a:ea typeface="+mj-ea"/>
                <a:cs typeface="+mj-cs"/>
              </a:rPr>
              <a:t>w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armte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voor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koude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handen</a:t>
            </a:r>
            <a:br>
              <a:rPr lang="en-US" sz="5400" b="1" i="0" dirty="0">
                <a:latin typeface="+mj-lt"/>
                <a:ea typeface="+mj-ea"/>
                <a:cs typeface="+mj-cs"/>
              </a:rPr>
            </a:br>
            <a:r>
              <a:rPr lang="en-US" sz="5400" b="1" dirty="0" err="1">
                <a:latin typeface="+mj-lt"/>
                <a:ea typeface="+mj-ea"/>
                <a:cs typeface="+mj-cs"/>
              </a:rPr>
              <a:t>w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armte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 die de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kou</a:t>
            </a:r>
            <a:r>
              <a:rPr lang="en-US" sz="5400" b="1" dirty="0">
                <a:latin typeface="+mj-lt"/>
                <a:ea typeface="+mj-ea"/>
                <a:cs typeface="+mj-cs"/>
              </a:rPr>
              <a:t> </a:t>
            </a:r>
            <a:r>
              <a:rPr lang="en-US" sz="5400" b="1" i="0" dirty="0" err="1">
                <a:latin typeface="+mj-lt"/>
                <a:ea typeface="+mj-ea"/>
                <a:cs typeface="+mj-cs"/>
              </a:rPr>
              <a:t>verjaagt</a:t>
            </a:r>
            <a:r>
              <a:rPr lang="en-US" sz="5400" b="1" i="0" dirty="0">
                <a:latin typeface="+mj-lt"/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091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Afbeelding 6" descr="Afbeelding met bloem, plant, paars, versierd&#10;&#10;Automatisch gegenereerde beschrijving">
            <a:extLst>
              <a:ext uri="{FF2B5EF4-FFF2-40B4-BE49-F238E27FC236}">
                <a16:creationId xmlns:a16="http://schemas.microsoft.com/office/drawing/2014/main" id="{CC722B8B-9833-48DC-B0FB-21B7A77F6A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/>
        </p:blipFill>
        <p:spPr>
          <a:xfrm>
            <a:off x="74324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Tekstvak 12">
            <a:extLst>
              <a:ext uri="{FF2B5EF4-FFF2-40B4-BE49-F238E27FC236}">
                <a16:creationId xmlns:a16="http://schemas.microsoft.com/office/drawing/2014/main" id="{C1E6D48C-F44F-4A50-8897-7A5A66E5F6B7}"/>
              </a:ext>
            </a:extLst>
          </p:cNvPr>
          <p:cNvSpPr txBox="1"/>
          <p:nvPr/>
        </p:nvSpPr>
        <p:spPr>
          <a:xfrm>
            <a:off x="6172782" y="1427053"/>
            <a:ext cx="6097904" cy="5030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5480"/>
              </a:lnSpc>
            </a:pPr>
            <a: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  <a:t>Lieve God,</a:t>
            </a:r>
          </a:p>
          <a:p>
            <a:pPr algn="l">
              <a:lnSpc>
                <a:spcPts val="5480"/>
              </a:lnSpc>
            </a:pPr>
            <a:r>
              <a:rPr lang="nl-NL" sz="5400" b="1" spc="-150" dirty="0">
                <a:solidFill>
                  <a:srgbClr val="CC99FF"/>
                </a:solidFill>
                <a:latin typeface="Open Sans"/>
              </a:rPr>
              <a:t>o</a:t>
            </a:r>
            <a: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  <a:t>m troost </a:t>
            </a:r>
          </a:p>
          <a:p>
            <a:pPr algn="l">
              <a:lnSpc>
                <a:spcPts val="5480"/>
              </a:lnSpc>
            </a:pPr>
            <a: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  <a:t>zijn wij gekomen.</a:t>
            </a:r>
            <a:b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</a:br>
            <a: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  <a:t>Troost </a:t>
            </a:r>
          </a:p>
          <a:p>
            <a:pPr algn="l">
              <a:lnSpc>
                <a:spcPts val="5480"/>
              </a:lnSpc>
            </a:pPr>
            <a: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  <a:t>als het feest </a:t>
            </a:r>
          </a:p>
          <a:p>
            <a:pPr algn="l">
              <a:lnSpc>
                <a:spcPts val="5480"/>
              </a:lnSpc>
            </a:pPr>
            <a: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  <a:t>niet komt.</a:t>
            </a:r>
            <a:b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</a:br>
            <a:r>
              <a:rPr lang="nl-NL" sz="5400" b="1" i="0" spc="-150" dirty="0">
                <a:solidFill>
                  <a:srgbClr val="CC99FF"/>
                </a:solidFill>
                <a:effectLst/>
                <a:latin typeface="Open Sans"/>
              </a:rPr>
              <a:t>Troost om gemis.</a:t>
            </a:r>
            <a:endParaRPr lang="nl-BE" sz="5400" b="1" spc="-150" dirty="0">
              <a:solidFill>
                <a:srgbClr val="CC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685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3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5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Tijdelijke aanduiding voor inhoud 8" descr="Afbeelding met binnen&#10;&#10;Automatisch gegenereerde beschrijving">
            <a:extLst>
              <a:ext uri="{FF2B5EF4-FFF2-40B4-BE49-F238E27FC236}">
                <a16:creationId xmlns:a16="http://schemas.microsoft.com/office/drawing/2014/main" id="{02DBDECE-8114-453C-9BFD-11F21EC01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 rot="5400000">
            <a:off x="-239536" y="818188"/>
            <a:ext cx="6258983" cy="5221625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CB05A53F-889A-4AFF-937D-EB40F892531F}"/>
              </a:ext>
            </a:extLst>
          </p:cNvPr>
          <p:cNvSpPr txBox="1"/>
          <p:nvPr/>
        </p:nvSpPr>
        <p:spPr>
          <a:xfrm>
            <a:off x="6053154" y="889844"/>
            <a:ext cx="5533008" cy="37104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75000"/>
              </a:lnSpc>
            </a:pP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Lieve God,</a:t>
            </a:r>
            <a:b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</a:b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om </a:t>
            </a: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blijheid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</a:t>
            </a:r>
          </a:p>
          <a:p>
            <a:pPr>
              <a:lnSpc>
                <a:spcPct val="75000"/>
              </a:lnSpc>
            </a:pP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zijn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</a:t>
            </a: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wij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</a:t>
            </a: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gekomen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,</a:t>
            </a:r>
            <a:b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</a:b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blijheid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om het </a:t>
            </a: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feest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</a:t>
            </a: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dat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</a:t>
            </a: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komt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,</a:t>
            </a:r>
            <a:b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</a:b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blijheid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</a:t>
            </a:r>
            <a:r>
              <a:rPr lang="en-US" sz="5400" b="1" spc="-150" dirty="0">
                <a:solidFill>
                  <a:srgbClr val="660066">
                    <a:alpha val="80000"/>
                  </a:srgbClr>
                </a:solidFill>
              </a:rPr>
              <a:t>om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</a:t>
            </a:r>
            <a:r>
              <a:rPr lang="en-US" sz="5400" b="1" i="0" spc="-150" dirty="0" err="1">
                <a:solidFill>
                  <a:srgbClr val="660066">
                    <a:alpha val="80000"/>
                  </a:srgbClr>
                </a:solidFill>
                <a:effectLst/>
              </a:rPr>
              <a:t>mensen</a:t>
            </a:r>
            <a:r>
              <a:rPr lang="en-US" sz="5400" b="1" i="0" spc="-150" dirty="0">
                <a:solidFill>
                  <a:srgbClr val="660066">
                    <a:alpha val="80000"/>
                  </a:srgbClr>
                </a:solidFill>
                <a:effectLst/>
              </a:rPr>
              <a:t> die we </a:t>
            </a:r>
            <a:r>
              <a:rPr lang="en-US" sz="5400" b="1" spc="-150" dirty="0">
                <a:solidFill>
                  <a:srgbClr val="660066">
                    <a:alpha val="80000"/>
                  </a:srgbClr>
                </a:solidFill>
              </a:rPr>
              <a:t>in </a:t>
            </a:r>
            <a:r>
              <a:rPr lang="en-US" sz="5400" b="1" spc="-150" dirty="0" err="1">
                <a:solidFill>
                  <a:srgbClr val="660066">
                    <a:alpha val="80000"/>
                  </a:srgbClr>
                </a:solidFill>
              </a:rPr>
              <a:t>ons</a:t>
            </a:r>
            <a:r>
              <a:rPr lang="en-US" sz="5400" b="1" spc="-150" dirty="0">
                <a:solidFill>
                  <a:srgbClr val="660066">
                    <a:alpha val="80000"/>
                  </a:srgbClr>
                </a:solidFill>
              </a:rPr>
              <a:t> hart </a:t>
            </a:r>
            <a:r>
              <a:rPr lang="en-US" sz="5400" b="1" spc="-150" dirty="0" err="1">
                <a:solidFill>
                  <a:srgbClr val="660066">
                    <a:alpha val="80000"/>
                  </a:srgbClr>
                </a:solidFill>
              </a:rPr>
              <a:t>mogen</a:t>
            </a:r>
            <a:r>
              <a:rPr lang="en-US" sz="5400" b="1" spc="-150" dirty="0">
                <a:solidFill>
                  <a:srgbClr val="660066">
                    <a:alpha val="80000"/>
                  </a:srgbClr>
                </a:solidFill>
              </a:rPr>
              <a:t> </a:t>
            </a:r>
            <a:r>
              <a:rPr lang="en-US" sz="5400" b="1" spc="-150" dirty="0" err="1">
                <a:solidFill>
                  <a:srgbClr val="660066">
                    <a:alpha val="80000"/>
                  </a:srgbClr>
                </a:solidFill>
              </a:rPr>
              <a:t>koesteren</a:t>
            </a:r>
            <a:r>
              <a:rPr lang="en-US" sz="5400" b="1" spc="-150" dirty="0">
                <a:solidFill>
                  <a:srgbClr val="660066">
                    <a:alpha val="80000"/>
                  </a:srgbClr>
                </a:solidFill>
              </a:rPr>
              <a:t>.</a:t>
            </a:r>
          </a:p>
        </p:txBody>
      </p:sp>
      <p:cxnSp>
        <p:nvCxnSpPr>
          <p:cNvPr id="22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kstvak 4">
            <a:extLst>
              <a:ext uri="{FF2B5EF4-FFF2-40B4-BE49-F238E27FC236}">
                <a16:creationId xmlns:a16="http://schemas.microsoft.com/office/drawing/2014/main" id="{B52DCBE6-94A9-4CE0-9B53-A903D088F890}"/>
              </a:ext>
            </a:extLst>
          </p:cNvPr>
          <p:cNvSpPr txBox="1"/>
          <p:nvPr/>
        </p:nvSpPr>
        <p:spPr>
          <a:xfrm>
            <a:off x="2511676" y="2800965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lang="nl-NL" b="0" i="0">
                <a:solidFill>
                  <a:srgbClr val="000000"/>
                </a:solidFill>
                <a:effectLst/>
                <a:latin typeface="Open Sans"/>
              </a:rPr>
              <a:t>.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00B0DA01-CAF6-414A-9D14-791CCD0B017A}"/>
              </a:ext>
            </a:extLst>
          </p:cNvPr>
          <p:cNvSpPr txBox="1"/>
          <p:nvPr/>
        </p:nvSpPr>
        <p:spPr>
          <a:xfrm>
            <a:off x="3048886" y="889844"/>
            <a:ext cx="6097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br>
              <a:rPr lang="nl-NL" b="0" i="0">
                <a:solidFill>
                  <a:srgbClr val="000000"/>
                </a:solidFill>
                <a:effectLst/>
                <a:latin typeface="Open Sans"/>
              </a:rPr>
            </a:br>
            <a:endParaRPr lang="nl-NL" b="0" i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317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44CB4EE-83AD-4C56-872E-1E3F03E70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9255E12D-D5B1-4FC4-8749-1071889607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2164" y="-1"/>
            <a:ext cx="759618" cy="6858000"/>
          </a:xfrm>
          <a:custGeom>
            <a:avLst/>
            <a:gdLst>
              <a:gd name="connsiteX0" fmla="*/ 2273 w 759618"/>
              <a:gd name="connsiteY0" fmla="*/ 0 h 6858000"/>
              <a:gd name="connsiteX1" fmla="*/ 759617 w 759618"/>
              <a:gd name="connsiteY1" fmla="*/ 0 h 6858000"/>
              <a:gd name="connsiteX2" fmla="*/ 759617 w 759618"/>
              <a:gd name="connsiteY2" fmla="*/ 1613807 h 6858000"/>
              <a:gd name="connsiteX3" fmla="*/ 759618 w 759618"/>
              <a:gd name="connsiteY3" fmla="*/ 1613808 h 6858000"/>
              <a:gd name="connsiteX4" fmla="*/ 759618 w 759618"/>
              <a:gd name="connsiteY4" fmla="*/ 6858000 h 6858000"/>
              <a:gd name="connsiteX5" fmla="*/ 0 w 759618"/>
              <a:gd name="connsiteY5" fmla="*/ 6391227 h 6858000"/>
              <a:gd name="connsiteX6" fmla="*/ 0 w 759618"/>
              <a:gd name="connsiteY6" fmla="*/ 1147035 h 6858000"/>
              <a:gd name="connsiteX7" fmla="*/ 2273 w 759618"/>
              <a:gd name="connsiteY7" fmla="*/ 114843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618" h="6858000">
                <a:moveTo>
                  <a:pt x="2273" y="0"/>
                </a:moveTo>
                <a:lnTo>
                  <a:pt x="759617" y="0"/>
                </a:lnTo>
                <a:lnTo>
                  <a:pt x="759617" y="1613807"/>
                </a:lnTo>
                <a:lnTo>
                  <a:pt x="759618" y="1613808"/>
                </a:lnTo>
                <a:lnTo>
                  <a:pt x="759618" y="6858000"/>
                </a:lnTo>
                <a:lnTo>
                  <a:pt x="0" y="6391227"/>
                </a:lnTo>
                <a:lnTo>
                  <a:pt x="0" y="1147035"/>
                </a:lnTo>
                <a:lnTo>
                  <a:pt x="2273" y="114843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Freeform 7">
            <a:extLst>
              <a:ext uri="{FF2B5EF4-FFF2-40B4-BE49-F238E27FC236}">
                <a16:creationId xmlns:a16="http://schemas.microsoft.com/office/drawing/2014/main" id="{9B20A794-0515-443F-9764-44A6569EC3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879652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290" name="Picture 2" descr="Geen fotobeschrijving beschikbaar.">
            <a:extLst>
              <a:ext uri="{FF2B5EF4-FFF2-40B4-BE49-F238E27FC236}">
                <a16:creationId xmlns:a16="http://schemas.microsoft.com/office/drawing/2014/main" id="{30408507-F471-46B0-A24C-2632D60C3C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60058"/>
            <a:ext cx="4634682" cy="614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Rectangle 8">
            <a:extLst>
              <a:ext uri="{FF2B5EF4-FFF2-40B4-BE49-F238E27FC236}">
                <a16:creationId xmlns:a16="http://schemas.microsoft.com/office/drawing/2014/main" id="{A9CE15CA-2228-4197-93B9-E41A1DC42D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"/>
            <a:ext cx="728717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587B8797-E596-4237-9F8D-6E9922D8F321}"/>
              </a:ext>
            </a:extLst>
          </p:cNvPr>
          <p:cNvSpPr txBox="1"/>
          <p:nvPr/>
        </p:nvSpPr>
        <p:spPr>
          <a:xfrm>
            <a:off x="5552841" y="643465"/>
            <a:ext cx="5840770" cy="5246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br>
              <a:rPr lang="en-US" sz="2800" b="0" i="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9800" b="1" spc="-150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J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a, om 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licht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zijn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wij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gekomen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!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9800" b="1" i="0" spc="-150" dirty="0">
              <a:solidFill>
                <a:srgbClr val="FFC000"/>
              </a:solidFill>
              <a:effectLst/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Lieve God</a:t>
            </a:r>
            <a:r>
              <a:rPr lang="en-US" sz="9800" b="1" spc="-150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,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9800" b="1" spc="-150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m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et het 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licht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van 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uw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ogen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,</a:t>
            </a:r>
            <a:b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9800" b="1" spc="-150" dirty="0" err="1">
                <a:solidFill>
                  <a:srgbClr val="FFC000"/>
                </a:solidFill>
                <a:latin typeface="+mj-lt"/>
                <a:ea typeface="+mj-ea"/>
                <a:cs typeface="+mj-cs"/>
              </a:rPr>
              <a:t>z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egen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n-US" sz="9800" b="1" i="0" spc="-150" dirty="0" err="1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ons</a:t>
            </a:r>
            <a:r>
              <a:rPr lang="en-US" sz="9800" b="1" i="0" spc="-150" dirty="0">
                <a:solidFill>
                  <a:srgbClr val="FFC000"/>
                </a:solidFill>
                <a:effectLst/>
                <a:latin typeface="+mj-lt"/>
                <a:ea typeface="+mj-ea"/>
                <a:cs typeface="+mj-cs"/>
              </a:rPr>
              <a:t>. Amen.</a:t>
            </a:r>
          </a:p>
        </p:txBody>
      </p:sp>
    </p:spTree>
    <p:extLst>
      <p:ext uri="{BB962C8B-B14F-4D97-AF65-F5344CB8AC3E}">
        <p14:creationId xmlns:p14="http://schemas.microsoft.com/office/powerpoint/2010/main" val="282786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Tijdelijke aanduiding voor inhoud 4" descr="Afbeelding met kleding&#10;&#10;Automatisch gegenereerde beschrijving">
            <a:extLst>
              <a:ext uri="{FF2B5EF4-FFF2-40B4-BE49-F238E27FC236}">
                <a16:creationId xmlns:a16="http://schemas.microsoft.com/office/drawing/2014/main" id="{B4DB1148-7D71-4385-8448-224A41448D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00734" y="1057275"/>
            <a:ext cx="5917401" cy="47434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58A4F24-8958-4748-B3EF-1B95D3A73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630" y="425302"/>
            <a:ext cx="5626109" cy="6007396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/>
            <a:r>
              <a:rPr lang="nl-BE" sz="6000" b="1" dirty="0">
                <a:solidFill>
                  <a:srgbClr val="FFC000"/>
                </a:solidFill>
              </a:rPr>
              <a:t>Maria, </a:t>
            </a:r>
            <a:br>
              <a:rPr lang="nl-BE" sz="6000" b="1" dirty="0">
                <a:solidFill>
                  <a:srgbClr val="FFC000"/>
                </a:solidFill>
              </a:rPr>
            </a:br>
            <a:r>
              <a:rPr lang="nl-BE" sz="6000" b="1" dirty="0">
                <a:solidFill>
                  <a:srgbClr val="FFC000"/>
                </a:solidFill>
              </a:rPr>
              <a:t>dank dat gij onze moeder van hoop wilt zijn in deze advent die zo anders voelt.</a:t>
            </a:r>
            <a:br>
              <a:rPr lang="nl-BE" sz="3600" dirty="0"/>
            </a:br>
            <a:endParaRPr lang="en-US" sz="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68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BE310A5D-EF22-4BF8-BC66-F15DE423E1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6BD5CD-6EBA-4EC4-BD86-16C3DBCF0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219" y="882502"/>
            <a:ext cx="5436781" cy="5178471"/>
          </a:xfrm>
        </p:spPr>
        <p:txBody>
          <a:bodyPr anchor="ctr"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660066"/>
                </a:solidFill>
              </a:rPr>
              <a:t>Wij vragen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660066"/>
                </a:solidFill>
              </a:rPr>
              <a:t>dat gij ons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660066"/>
                </a:solidFill>
              </a:rPr>
              <a:t>bij de hand neemt,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BE" sz="5400" b="1" spc="-150" dirty="0">
                <a:solidFill>
                  <a:srgbClr val="660066"/>
                </a:solidFill>
              </a:rPr>
              <a:t>op weg naar de blijde geboorte van uw zoon, Jezus.</a:t>
            </a:r>
          </a:p>
          <a:p>
            <a:pPr marL="0" indent="0">
              <a:buNone/>
            </a:pPr>
            <a:endParaRPr lang="nl-BE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57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191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 descr="Memories that matter: a cradle and a cross - Jesus Take the Pen">
            <a:extLst>
              <a:ext uri="{FF2B5EF4-FFF2-40B4-BE49-F238E27FC236}">
                <a16:creationId xmlns:a16="http://schemas.microsoft.com/office/drawing/2014/main" id="{78309FF0-978B-44A1-BE01-2157EBD592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7C59855F-DFAE-46F5-813C-FBB4C77E519A}"/>
              </a:ext>
            </a:extLst>
          </p:cNvPr>
          <p:cNvSpPr txBox="1"/>
          <p:nvPr/>
        </p:nvSpPr>
        <p:spPr>
          <a:xfrm>
            <a:off x="725279" y="614764"/>
            <a:ext cx="11023698" cy="60093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70000"/>
              </a:lnSpc>
            </a:pPr>
            <a:r>
              <a:rPr lang="en-US" sz="5400" dirty="0">
                <a:solidFill>
                  <a:srgbClr val="FFFFFF"/>
                </a:solidFill>
              </a:rPr>
              <a:t>Maak </a:t>
            </a:r>
            <a:r>
              <a:rPr lang="en-US" sz="5400" dirty="0" err="1">
                <a:solidFill>
                  <a:srgbClr val="FFFFFF"/>
                </a:solidFill>
              </a:rPr>
              <a:t>dat</a:t>
            </a:r>
            <a:r>
              <a:rPr lang="en-US" sz="5400" dirty="0">
                <a:solidFill>
                  <a:srgbClr val="FFFFFF"/>
                </a:solidFill>
              </a:rPr>
              <a:t> de </a:t>
            </a:r>
            <a:r>
              <a:rPr lang="en-US" sz="5400" dirty="0" err="1">
                <a:solidFill>
                  <a:srgbClr val="FFFFFF"/>
                </a:solidFill>
              </a:rPr>
              <a:t>getemperde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</a:p>
          <a:p>
            <a:pPr>
              <a:lnSpc>
                <a:spcPct val="70000"/>
              </a:lnSpc>
            </a:pPr>
            <a:r>
              <a:rPr lang="en-US" sz="5400" dirty="0">
                <a:solidFill>
                  <a:srgbClr val="FFFFFF"/>
                </a:solidFill>
              </a:rPr>
              <a:t>advents- </a:t>
            </a:r>
            <a:r>
              <a:rPr lang="en-US" sz="5400" dirty="0" err="1">
                <a:solidFill>
                  <a:srgbClr val="FFFFFF"/>
                </a:solidFill>
              </a:rPr>
              <a:t>en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kerstvreugde</a:t>
            </a:r>
            <a:r>
              <a:rPr lang="en-US" sz="5400" dirty="0">
                <a:solidFill>
                  <a:srgbClr val="FFFFFF"/>
                </a:solidFill>
              </a:rPr>
              <a:t> van </a:t>
            </a:r>
            <a:r>
              <a:rPr lang="en-US" sz="5400" dirty="0" err="1">
                <a:solidFill>
                  <a:srgbClr val="FFFFFF"/>
                </a:solidFill>
              </a:rPr>
              <a:t>dit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jaar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ons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dankbaar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stemt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en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ons</a:t>
            </a:r>
            <a:r>
              <a:rPr lang="en-US" sz="5400" dirty="0">
                <a:solidFill>
                  <a:srgbClr val="FFFFFF"/>
                </a:solidFill>
              </a:rPr>
              <a:t> hart </a:t>
            </a:r>
            <a:r>
              <a:rPr lang="en-US" sz="5400" dirty="0" err="1">
                <a:solidFill>
                  <a:srgbClr val="FFFFFF"/>
                </a:solidFill>
              </a:rPr>
              <a:t>opent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voor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Jezus</a:t>
            </a:r>
            <a:r>
              <a:rPr lang="en-US" sz="5400" dirty="0">
                <a:solidFill>
                  <a:srgbClr val="FFFFFF"/>
                </a:solidFill>
              </a:rPr>
              <a:t> die in </a:t>
            </a:r>
            <a:r>
              <a:rPr lang="en-US" sz="5400" dirty="0" err="1">
                <a:solidFill>
                  <a:srgbClr val="FFFFFF"/>
                </a:solidFill>
              </a:rPr>
              <a:t>elke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mens</a:t>
            </a:r>
            <a:r>
              <a:rPr lang="en-US" sz="5400" dirty="0">
                <a:solidFill>
                  <a:srgbClr val="FFFFFF"/>
                </a:solidFill>
              </a:rPr>
              <a:t> op </a:t>
            </a:r>
            <a:r>
              <a:rPr lang="en-US" sz="5400" dirty="0" err="1">
                <a:solidFill>
                  <a:srgbClr val="FFFFFF"/>
                </a:solidFill>
              </a:rPr>
              <a:t>aarde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</a:p>
          <a:p>
            <a:pPr>
              <a:lnSpc>
                <a:spcPct val="70000"/>
              </a:lnSpc>
            </a:pPr>
            <a:r>
              <a:rPr lang="en-US" sz="5400" dirty="0" err="1">
                <a:solidFill>
                  <a:srgbClr val="FFFFFF"/>
                </a:solidFill>
              </a:rPr>
              <a:t>geboren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wordt</a:t>
            </a:r>
            <a:r>
              <a:rPr lang="en-US" sz="5400" dirty="0">
                <a:solidFill>
                  <a:srgbClr val="FFFFFF"/>
                </a:solidFill>
              </a:rPr>
              <a:t>,…</a:t>
            </a:r>
          </a:p>
          <a:p>
            <a:pPr>
              <a:lnSpc>
                <a:spcPct val="75000"/>
              </a:lnSpc>
            </a:pPr>
            <a:endParaRPr lang="en-US" sz="3200" dirty="0">
              <a:solidFill>
                <a:srgbClr val="FFFFFF"/>
              </a:solidFill>
            </a:endParaRPr>
          </a:p>
          <a:p>
            <a:pPr>
              <a:lnSpc>
                <a:spcPct val="75000"/>
              </a:lnSpc>
            </a:pPr>
            <a:endParaRPr lang="en-US" sz="5400" dirty="0">
              <a:solidFill>
                <a:srgbClr val="FFFFFF"/>
              </a:solidFill>
            </a:endParaRPr>
          </a:p>
          <a:p>
            <a:pPr algn="r">
              <a:lnSpc>
                <a:spcPct val="75000"/>
              </a:lnSpc>
            </a:pPr>
            <a:r>
              <a:rPr lang="en-US" sz="3200" dirty="0">
                <a:solidFill>
                  <a:srgbClr val="FFFFFF"/>
                </a:solidFill>
              </a:rPr>
              <a:t>	</a:t>
            </a:r>
            <a:r>
              <a:rPr lang="en-US" sz="5400" dirty="0">
                <a:solidFill>
                  <a:srgbClr val="FFFFFF"/>
                </a:solidFill>
              </a:rPr>
              <a:t>						in de </a:t>
            </a:r>
            <a:r>
              <a:rPr lang="en-US" sz="5400" dirty="0" err="1">
                <a:solidFill>
                  <a:srgbClr val="FFFFFF"/>
                </a:solidFill>
              </a:rPr>
              <a:t>meest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beproefden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</a:p>
          <a:p>
            <a:pPr algn="r">
              <a:lnSpc>
                <a:spcPct val="75000"/>
              </a:lnSpc>
            </a:pPr>
            <a:r>
              <a:rPr lang="en-US" sz="5400" dirty="0">
                <a:solidFill>
                  <a:srgbClr val="FFFFFF"/>
                </a:solidFill>
              </a:rPr>
              <a:t>het </a:t>
            </a:r>
            <a:r>
              <a:rPr lang="en-US" sz="5400" dirty="0" err="1">
                <a:solidFill>
                  <a:srgbClr val="FFFFFF"/>
                </a:solidFill>
              </a:rPr>
              <a:t>eerst</a:t>
            </a:r>
            <a:r>
              <a:rPr lang="en-US" sz="5400" dirty="0">
                <a:solidFill>
                  <a:srgbClr val="FFFFFF"/>
                </a:solidFill>
              </a:rPr>
              <a:t>…</a:t>
            </a:r>
          </a:p>
          <a:p>
            <a:pPr marL="0" indent="-228600">
              <a:lnSpc>
                <a:spcPct val="75000"/>
              </a:lnSpc>
              <a:buFont typeface="Arial" panose="020B0604020202020204" pitchFamily="34" charset="0"/>
              <a:buChar char="•"/>
            </a:pPr>
            <a:endParaRPr lang="en-US" sz="5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5410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muur, binnen&#10;&#10;Automatisch gegenereerde beschrijving">
            <a:extLst>
              <a:ext uri="{FF2B5EF4-FFF2-40B4-BE49-F238E27FC236}">
                <a16:creationId xmlns:a16="http://schemas.microsoft.com/office/drawing/2014/main" id="{8CA49272-A4B0-497A-AA31-8184875261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331569" y="-918827"/>
            <a:ext cx="6858000" cy="866851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F1957F7A-1264-42F4-A38A-98AF898B7810}"/>
              </a:ext>
            </a:extLst>
          </p:cNvPr>
          <p:cNvSpPr txBox="1"/>
          <p:nvPr/>
        </p:nvSpPr>
        <p:spPr>
          <a:xfrm>
            <a:off x="340242" y="2339163"/>
            <a:ext cx="346621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A07483F1-2F5F-4E25-95EB-946462A3027E}"/>
              </a:ext>
            </a:extLst>
          </p:cNvPr>
          <p:cNvSpPr txBox="1"/>
          <p:nvPr/>
        </p:nvSpPr>
        <p:spPr>
          <a:xfrm>
            <a:off x="424815" y="1091016"/>
            <a:ext cx="7279772" cy="115203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80000"/>
              </a:lnSpc>
            </a:pPr>
            <a:r>
              <a:rPr lang="en-US" sz="5400" dirty="0"/>
              <a:t>Ja, Maria, open </a:t>
            </a:r>
            <a:r>
              <a:rPr lang="en-US" sz="5400" dirty="0" err="1"/>
              <a:t>ons</a:t>
            </a:r>
            <a:r>
              <a:rPr lang="en-US" sz="5400" dirty="0"/>
              <a:t> hart, </a:t>
            </a:r>
            <a:r>
              <a:rPr lang="en-US" sz="5400" dirty="0" err="1"/>
              <a:t>opdat</a:t>
            </a:r>
            <a:r>
              <a:rPr lang="en-US" sz="5400" dirty="0"/>
              <a:t> we net </a:t>
            </a:r>
            <a:r>
              <a:rPr lang="en-US" sz="5400" dirty="0" err="1"/>
              <a:t>als</a:t>
            </a:r>
            <a:r>
              <a:rPr lang="en-US" sz="5400" dirty="0"/>
              <a:t> </a:t>
            </a:r>
            <a:r>
              <a:rPr lang="en-US" sz="5400" dirty="0" err="1"/>
              <a:t>gij</a:t>
            </a:r>
            <a:r>
              <a:rPr lang="en-US" sz="5400" dirty="0"/>
              <a:t>, </a:t>
            </a:r>
          </a:p>
          <a:p>
            <a:pPr>
              <a:lnSpc>
                <a:spcPct val="80000"/>
              </a:lnSpc>
            </a:pPr>
            <a:r>
              <a:rPr lang="en-US" sz="5400" dirty="0"/>
              <a:t>mee </a:t>
            </a:r>
            <a:r>
              <a:rPr lang="en-US" sz="5400" dirty="0" err="1"/>
              <a:t>voelen</a:t>
            </a:r>
            <a:r>
              <a:rPr lang="en-US" sz="5400" dirty="0"/>
              <a:t> met </a:t>
            </a:r>
            <a:r>
              <a:rPr lang="en-US" sz="5400" dirty="0" err="1"/>
              <a:t>mensen</a:t>
            </a:r>
            <a:r>
              <a:rPr lang="en-US" sz="5400" dirty="0"/>
              <a:t>, </a:t>
            </a:r>
            <a:r>
              <a:rPr lang="en-US" sz="5400" dirty="0" err="1"/>
              <a:t>voor</a:t>
            </a:r>
            <a:r>
              <a:rPr lang="en-US" sz="5400" dirty="0"/>
              <a:t> </a:t>
            </a:r>
            <a:r>
              <a:rPr lang="en-US" sz="5400" dirty="0" err="1"/>
              <a:t>wie</a:t>
            </a:r>
            <a:r>
              <a:rPr lang="en-US" sz="5400" dirty="0"/>
              <a:t> </a:t>
            </a:r>
            <a:r>
              <a:rPr lang="en-US" sz="5400" dirty="0" err="1"/>
              <a:t>Kerst</a:t>
            </a:r>
            <a:r>
              <a:rPr lang="en-US" sz="5400" dirty="0"/>
              <a:t> nooit </a:t>
            </a:r>
            <a:r>
              <a:rPr lang="en-US" sz="5400" dirty="0" err="1"/>
              <a:t>vreugde</a:t>
            </a:r>
            <a:r>
              <a:rPr lang="en-US" sz="5400" dirty="0"/>
              <a:t> </a:t>
            </a:r>
            <a:r>
              <a:rPr lang="en-US" sz="5400" dirty="0" err="1"/>
              <a:t>betekent</a:t>
            </a:r>
            <a:r>
              <a:rPr lang="en-US" sz="5400" dirty="0"/>
              <a:t>, </a:t>
            </a:r>
          </a:p>
          <a:p>
            <a:pPr>
              <a:lnSpc>
                <a:spcPct val="80000"/>
              </a:lnSpc>
            </a:pPr>
            <a:r>
              <a:rPr lang="en-US" sz="5400" dirty="0" err="1"/>
              <a:t>voor</a:t>
            </a:r>
            <a:r>
              <a:rPr lang="en-US" sz="5400" dirty="0"/>
              <a:t> </a:t>
            </a:r>
            <a:r>
              <a:rPr lang="en-US" sz="5400" dirty="0" err="1"/>
              <a:t>allen</a:t>
            </a:r>
            <a:r>
              <a:rPr lang="en-US" sz="5400" dirty="0"/>
              <a:t> die </a:t>
            </a:r>
            <a:r>
              <a:rPr lang="en-US" sz="5400" dirty="0" err="1"/>
              <a:t>altijd</a:t>
            </a:r>
            <a:r>
              <a:rPr lang="en-US" sz="5400" dirty="0"/>
              <a:t> </a:t>
            </a:r>
          </a:p>
          <a:p>
            <a:pPr>
              <a:lnSpc>
                <a:spcPct val="80000"/>
              </a:lnSpc>
            </a:pPr>
            <a:r>
              <a:rPr lang="en-US" sz="5400" dirty="0"/>
              <a:t>in </a:t>
            </a:r>
            <a:r>
              <a:rPr lang="en-US" sz="5400" dirty="0" err="1"/>
              <a:t>eenzaamheid</a:t>
            </a:r>
            <a:r>
              <a:rPr lang="en-US" sz="5400" dirty="0"/>
              <a:t> </a:t>
            </a:r>
            <a:r>
              <a:rPr lang="en-US" sz="5400" dirty="0" err="1"/>
              <a:t>zijn</a:t>
            </a:r>
            <a:r>
              <a:rPr lang="en-US" sz="5400" dirty="0"/>
              <a:t>, …</a:t>
            </a:r>
          </a:p>
        </p:txBody>
      </p:sp>
    </p:spTree>
    <p:extLst>
      <p:ext uri="{BB962C8B-B14F-4D97-AF65-F5344CB8AC3E}">
        <p14:creationId xmlns:p14="http://schemas.microsoft.com/office/powerpoint/2010/main" val="398145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348D89D-C44E-4D62-BC7B-BDC99A051A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22466" y="0"/>
            <a:ext cx="86695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26D3B814-EEFC-4083-8AE9-91159DEA0470}"/>
              </a:ext>
            </a:extLst>
          </p:cNvPr>
          <p:cNvSpPr txBox="1"/>
          <p:nvPr/>
        </p:nvSpPr>
        <p:spPr>
          <a:xfrm>
            <a:off x="424815" y="2317898"/>
            <a:ext cx="339227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68B2898-B4C2-43F3-A8F5-3EBDB14C6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055" y="1234645"/>
            <a:ext cx="7499692" cy="5288704"/>
          </a:xfrm>
        </p:spPr>
        <p:txBody>
          <a:bodyPr anchor="t">
            <a:noAutofit/>
          </a:bodyPr>
          <a:lstStyle/>
          <a:p>
            <a:pPr marL="0" indent="0">
              <a:lnSpc>
                <a:spcPct val="75000"/>
              </a:lnSpc>
              <a:spcBef>
                <a:spcPts val="0"/>
              </a:spcBef>
              <a:buNone/>
            </a:pPr>
            <a:r>
              <a:rPr lang="en-US" sz="5400" b="1" dirty="0" err="1"/>
              <a:t>Voor</a:t>
            </a:r>
            <a:r>
              <a:rPr lang="en-US" sz="5400" b="1" dirty="0"/>
              <a:t> </a:t>
            </a:r>
            <a:r>
              <a:rPr lang="en-US" sz="5400" b="1" dirty="0" err="1"/>
              <a:t>allen</a:t>
            </a:r>
            <a:r>
              <a:rPr lang="en-US" sz="5400" b="1" dirty="0"/>
              <a:t> die </a:t>
            </a:r>
            <a:r>
              <a:rPr lang="en-US" sz="5400" b="1" dirty="0" err="1"/>
              <a:t>voortdurend</a:t>
            </a:r>
            <a:r>
              <a:rPr lang="en-US" sz="5400" b="1" dirty="0"/>
              <a:t> </a:t>
            </a:r>
            <a:r>
              <a:rPr lang="en-US" sz="5400" b="1" dirty="0" err="1"/>
              <a:t>vervolgd</a:t>
            </a:r>
            <a:r>
              <a:rPr lang="en-US" sz="5400" b="1" dirty="0"/>
              <a:t> </a:t>
            </a:r>
            <a:r>
              <a:rPr lang="en-US" sz="5400" b="1" dirty="0" err="1"/>
              <a:t>worden</a:t>
            </a:r>
            <a:r>
              <a:rPr lang="en-US" sz="5400" b="1" dirty="0"/>
              <a:t> of </a:t>
            </a:r>
            <a:r>
              <a:rPr lang="en-US" sz="5400" b="1" dirty="0" err="1"/>
              <a:t>voor</a:t>
            </a:r>
            <a:r>
              <a:rPr lang="en-US" sz="5400" b="1" dirty="0"/>
              <a:t> hen die </a:t>
            </a:r>
            <a:r>
              <a:rPr lang="en-US" sz="5400" b="1" dirty="0" err="1"/>
              <a:t>gevangen</a:t>
            </a:r>
            <a:r>
              <a:rPr lang="en-US" sz="5400" b="1" dirty="0"/>
              <a:t> </a:t>
            </a:r>
            <a:r>
              <a:rPr lang="en-US" sz="5400" b="1" dirty="0" err="1"/>
              <a:t>zitten</a:t>
            </a:r>
            <a:r>
              <a:rPr lang="en-US" sz="5400" b="1" dirty="0"/>
              <a:t> in angst, in </a:t>
            </a:r>
            <a:r>
              <a:rPr lang="en-US" sz="5400" b="1" dirty="0" err="1"/>
              <a:t>kwaad</a:t>
            </a:r>
            <a:r>
              <a:rPr lang="en-US" sz="5400" b="1" dirty="0"/>
              <a:t> of in </a:t>
            </a:r>
            <a:r>
              <a:rPr lang="en-US" sz="5400" b="1" dirty="0" err="1"/>
              <a:t>zichzelf</a:t>
            </a:r>
            <a:r>
              <a:rPr lang="en-US" sz="5400" b="1" dirty="0"/>
              <a:t>. </a:t>
            </a:r>
            <a:r>
              <a:rPr lang="en-US" sz="5400" b="1" dirty="0" err="1"/>
              <a:t>Voor</a:t>
            </a:r>
            <a:r>
              <a:rPr lang="en-US" sz="5400" b="1" dirty="0"/>
              <a:t> </a:t>
            </a:r>
            <a:r>
              <a:rPr lang="en-US" sz="5400" b="1" dirty="0" err="1"/>
              <a:t>allen</a:t>
            </a:r>
            <a:r>
              <a:rPr lang="en-US" sz="5400" b="1" dirty="0"/>
              <a:t> die om </a:t>
            </a:r>
            <a:r>
              <a:rPr lang="en-US" sz="5400" b="1" dirty="0" err="1"/>
              <a:t>één</a:t>
            </a:r>
            <a:r>
              <a:rPr lang="en-US" sz="5400" b="1" dirty="0"/>
              <a:t> of </a:t>
            </a:r>
            <a:r>
              <a:rPr lang="en-US" sz="5400" b="1" dirty="0" err="1"/>
              <a:t>andere</a:t>
            </a:r>
            <a:r>
              <a:rPr lang="en-US" sz="5400" b="1" dirty="0"/>
              <a:t> </a:t>
            </a:r>
            <a:r>
              <a:rPr lang="en-US" sz="5400" b="1" dirty="0" err="1"/>
              <a:t>reden</a:t>
            </a:r>
            <a:r>
              <a:rPr lang="en-US" sz="5400" b="1" dirty="0"/>
              <a:t> nooit de </a:t>
            </a:r>
            <a:r>
              <a:rPr lang="en-US" sz="5400" b="1" dirty="0" err="1"/>
              <a:t>kerstvreugde</a:t>
            </a:r>
            <a:r>
              <a:rPr lang="en-US" sz="5400" b="1" dirty="0"/>
              <a:t> </a:t>
            </a:r>
            <a:r>
              <a:rPr lang="en-US" sz="5400" b="1" dirty="0" err="1"/>
              <a:t>ervaren</a:t>
            </a:r>
            <a:r>
              <a:rPr lang="en-US" sz="5400" b="1" dirty="0"/>
              <a:t>.</a:t>
            </a:r>
            <a:endParaRPr lang="nl-BE" sz="5400" b="1" dirty="0"/>
          </a:p>
        </p:txBody>
      </p:sp>
    </p:spTree>
    <p:extLst>
      <p:ext uri="{BB962C8B-B14F-4D97-AF65-F5344CB8AC3E}">
        <p14:creationId xmlns:p14="http://schemas.microsoft.com/office/powerpoint/2010/main" val="4281882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kstvak 12">
            <a:extLst>
              <a:ext uri="{FF2B5EF4-FFF2-40B4-BE49-F238E27FC236}">
                <a16:creationId xmlns:a16="http://schemas.microsoft.com/office/drawing/2014/main" id="{1578FBAB-A532-4549-9682-AB34861C1788}"/>
              </a:ext>
            </a:extLst>
          </p:cNvPr>
          <p:cNvSpPr txBox="1"/>
          <p:nvPr/>
        </p:nvSpPr>
        <p:spPr>
          <a:xfrm>
            <a:off x="622270" y="1113561"/>
            <a:ext cx="7409727" cy="52266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75000"/>
              </a:lnSpc>
            </a:pPr>
            <a:r>
              <a:rPr lang="en-US" sz="5400" b="1" dirty="0" err="1"/>
              <a:t>Dat</a:t>
            </a:r>
            <a:r>
              <a:rPr lang="en-US" sz="5400" b="1" dirty="0"/>
              <a:t> we </a:t>
            </a:r>
            <a:r>
              <a:rPr lang="en-US" sz="5400" b="1" dirty="0" err="1"/>
              <a:t>deze</a:t>
            </a:r>
            <a:r>
              <a:rPr lang="en-US" sz="5400" b="1" dirty="0"/>
              <a:t> </a:t>
            </a:r>
            <a:r>
              <a:rPr lang="en-US" sz="5400" b="1" dirty="0" err="1"/>
              <a:t>ene</a:t>
            </a:r>
            <a:r>
              <a:rPr lang="en-US" sz="5400" b="1" dirty="0"/>
              <a:t> </a:t>
            </a:r>
          </a:p>
          <a:p>
            <a:pPr>
              <a:lnSpc>
                <a:spcPct val="75000"/>
              </a:lnSpc>
            </a:pPr>
            <a:r>
              <a:rPr lang="en-US" sz="5400" b="1" dirty="0" err="1"/>
              <a:t>stille</a:t>
            </a:r>
            <a:r>
              <a:rPr lang="en-US" sz="5400" b="1" dirty="0"/>
              <a:t> advent </a:t>
            </a:r>
          </a:p>
          <a:p>
            <a:pPr>
              <a:lnSpc>
                <a:spcPct val="75000"/>
              </a:lnSpc>
            </a:pPr>
            <a:r>
              <a:rPr lang="en-US" sz="5400" b="1" dirty="0" err="1"/>
              <a:t>en</a:t>
            </a:r>
            <a:r>
              <a:rPr lang="en-US" sz="5400" b="1" dirty="0"/>
              <a:t> </a:t>
            </a:r>
            <a:r>
              <a:rPr lang="en-US" sz="5400" b="1" dirty="0" err="1"/>
              <a:t>kersttijd</a:t>
            </a:r>
            <a:r>
              <a:rPr lang="en-US" sz="5400" b="1" dirty="0"/>
              <a:t> </a:t>
            </a:r>
          </a:p>
          <a:p>
            <a:pPr>
              <a:lnSpc>
                <a:spcPct val="75000"/>
              </a:lnSpc>
            </a:pPr>
            <a:r>
              <a:rPr lang="en-US" sz="5400" b="1" dirty="0" err="1"/>
              <a:t>biddend</a:t>
            </a:r>
            <a:r>
              <a:rPr lang="en-US" sz="5400" b="1" dirty="0"/>
              <a:t> </a:t>
            </a:r>
            <a:r>
              <a:rPr lang="en-US" sz="5400" b="1" dirty="0" err="1"/>
              <a:t>beleven</a:t>
            </a:r>
            <a:r>
              <a:rPr lang="en-US" sz="5400" b="1" dirty="0"/>
              <a:t>, </a:t>
            </a:r>
          </a:p>
          <a:p>
            <a:pPr>
              <a:lnSpc>
                <a:spcPct val="75000"/>
              </a:lnSpc>
            </a:pPr>
            <a:r>
              <a:rPr lang="en-US" sz="5400" b="1" dirty="0"/>
              <a:t>in het </a:t>
            </a:r>
            <a:r>
              <a:rPr lang="en-US" sz="5400" b="1" dirty="0" err="1"/>
              <a:t>besef</a:t>
            </a:r>
            <a:r>
              <a:rPr lang="en-US" sz="5400" b="1" dirty="0"/>
              <a:t> </a:t>
            </a:r>
            <a:r>
              <a:rPr lang="en-US" sz="5400" b="1" dirty="0" err="1"/>
              <a:t>dat</a:t>
            </a:r>
            <a:r>
              <a:rPr lang="en-US" sz="5400" b="1" dirty="0"/>
              <a:t> </a:t>
            </a:r>
            <a:r>
              <a:rPr lang="en-US" sz="5400" b="1" dirty="0" err="1"/>
              <a:t>dit</a:t>
            </a:r>
            <a:r>
              <a:rPr lang="en-US" sz="5400" b="1" dirty="0"/>
              <a:t> </a:t>
            </a:r>
          </a:p>
          <a:p>
            <a:pPr>
              <a:lnSpc>
                <a:spcPct val="75000"/>
              </a:lnSpc>
            </a:pPr>
            <a:r>
              <a:rPr lang="en-US" sz="5400" b="1" dirty="0"/>
              <a:t>niet </a:t>
            </a:r>
            <a:r>
              <a:rPr lang="en-US" sz="5400" b="1" dirty="0" err="1"/>
              <a:t>slechts</a:t>
            </a:r>
            <a:r>
              <a:rPr lang="en-US" sz="5400" b="1" dirty="0"/>
              <a:t> </a:t>
            </a:r>
            <a:r>
              <a:rPr lang="en-US" sz="5400" b="1" dirty="0" err="1"/>
              <a:t>eenmaal</a:t>
            </a:r>
            <a:r>
              <a:rPr lang="en-US" sz="5400" b="1" dirty="0"/>
              <a:t>, </a:t>
            </a:r>
          </a:p>
          <a:p>
            <a:pPr>
              <a:lnSpc>
                <a:spcPct val="75000"/>
              </a:lnSpc>
            </a:pPr>
            <a:r>
              <a:rPr lang="en-US" sz="5400" b="1" dirty="0"/>
              <a:t>maar </a:t>
            </a:r>
            <a:r>
              <a:rPr lang="en-US" sz="5400" b="1" dirty="0" err="1"/>
              <a:t>dagelijkse</a:t>
            </a:r>
            <a:r>
              <a:rPr lang="en-US" sz="5400" b="1" dirty="0"/>
              <a:t> </a:t>
            </a:r>
            <a:r>
              <a:rPr lang="en-US" sz="5400" b="1" dirty="0" err="1"/>
              <a:t>realiteit</a:t>
            </a:r>
            <a:r>
              <a:rPr lang="en-US" sz="5400" b="1" dirty="0"/>
              <a:t> is </a:t>
            </a:r>
            <a:r>
              <a:rPr lang="en-US" sz="5400" b="1" dirty="0" err="1"/>
              <a:t>voor</a:t>
            </a:r>
            <a:r>
              <a:rPr lang="en-US" sz="5400" b="1" dirty="0"/>
              <a:t> </a:t>
            </a:r>
            <a:r>
              <a:rPr lang="en-US" sz="5400" b="1" dirty="0" err="1"/>
              <a:t>veel</a:t>
            </a:r>
            <a:r>
              <a:rPr lang="en-US" sz="5400" b="1" dirty="0"/>
              <a:t> </a:t>
            </a:r>
            <a:r>
              <a:rPr lang="en-US" sz="5400" b="1" dirty="0" err="1"/>
              <a:t>mensen</a:t>
            </a:r>
            <a:r>
              <a:rPr lang="en-US" sz="5400" b="1" dirty="0"/>
              <a:t>. 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DC757896-FE94-411D-8B1E-82C2E0D540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D5DAF92C-9E1E-4B9C-B94E-A5DA6F7C428B}"/>
              </a:ext>
            </a:extLst>
          </p:cNvPr>
          <p:cNvSpPr txBox="1"/>
          <p:nvPr/>
        </p:nvSpPr>
        <p:spPr>
          <a:xfrm>
            <a:off x="592191" y="1856081"/>
            <a:ext cx="7268901" cy="4161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75000"/>
              </a:lnSpc>
            </a:pPr>
            <a:endParaRPr lang="en-US" sz="5400" b="0" i="0" spc="-15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920428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53853A9-1C12-4BF1-B922-20F27CCA5278}"/>
              </a:ext>
            </a:extLst>
          </p:cNvPr>
          <p:cNvSpPr txBox="1"/>
          <p:nvPr/>
        </p:nvSpPr>
        <p:spPr>
          <a:xfrm>
            <a:off x="4476307" y="1973227"/>
            <a:ext cx="7219507" cy="42087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75000"/>
              </a:lnSpc>
              <a:spcBef>
                <a:spcPct val="0"/>
              </a:spcBef>
            </a:pP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Moeder Maria, </a:t>
            </a:r>
          </a:p>
          <a:p>
            <a:pPr>
              <a:lnSpc>
                <a:spcPct val="75000"/>
              </a:lnSpc>
              <a:spcBef>
                <a:spcPct val="0"/>
              </a:spcBef>
            </a:pP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bid met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ons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75000"/>
              </a:lnSpc>
              <a:spcBef>
                <a:spcPct val="0"/>
              </a:spcBef>
            </a:pP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en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wakker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ons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geloof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75000"/>
              </a:lnSpc>
              <a:spcBef>
                <a:spcPct val="0"/>
              </a:spcBef>
            </a:pP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en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onze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hoop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aan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, </a:t>
            </a:r>
          </a:p>
          <a:p>
            <a:pPr>
              <a:lnSpc>
                <a:spcPct val="75000"/>
              </a:lnSpc>
              <a:spcBef>
                <a:spcPct val="0"/>
              </a:spcBef>
            </a:pP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dat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Jezus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in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zijn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barmhartige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liefde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75000"/>
              </a:lnSpc>
              <a:spcBef>
                <a:spcPct val="0"/>
              </a:spcBef>
            </a:pP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alles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ten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goede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zal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rgbClr val="000099"/>
                </a:solidFill>
                <a:latin typeface="+mj-lt"/>
                <a:ea typeface="+mj-ea"/>
                <a:cs typeface="+mj-cs"/>
              </a:rPr>
              <a:t>leiden</a:t>
            </a:r>
            <a:r>
              <a:rPr lang="en-US" sz="5400" b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. Amen.</a:t>
            </a:r>
          </a:p>
        </p:txBody>
      </p:sp>
      <p:pic>
        <p:nvPicPr>
          <p:cNvPr id="7" name="Tijdelijke aanduiding voor inhoud 6">
            <a:extLst>
              <a:ext uri="{FF2B5EF4-FFF2-40B4-BE49-F238E27FC236}">
                <a16:creationId xmlns:a16="http://schemas.microsoft.com/office/drawing/2014/main" id="{4431FBBD-5054-4FDF-8BD2-E68D38A06B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1272273" y="1389230"/>
            <a:ext cx="6858000" cy="407953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05364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fade/>
      </p:transition>
    </mc:Choice>
    <mc:Fallback xmlns=""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902</Words>
  <Application>Microsoft Office PowerPoint</Application>
  <PresentationFormat>Breedbeeld</PresentationFormat>
  <Paragraphs>118</Paragraphs>
  <Slides>37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37</vt:i4>
      </vt:variant>
    </vt:vector>
  </HeadingPairs>
  <TitlesOfParts>
    <vt:vector size="44" baseType="lpstr">
      <vt:lpstr>Arial</vt:lpstr>
      <vt:lpstr>Bradley Hand ITC</vt:lpstr>
      <vt:lpstr>Calibri</vt:lpstr>
      <vt:lpstr>Calibri Light</vt:lpstr>
      <vt:lpstr>Open Sans</vt:lpstr>
      <vt:lpstr>Source Sans Pro</vt:lpstr>
      <vt:lpstr>Kantoorthema</vt:lpstr>
      <vt:lpstr>Plaats maken  voor licht  in ons leven</vt:lpstr>
      <vt:lpstr>PowerPoint-presentatie</vt:lpstr>
      <vt:lpstr>PowerPoint-presentatie</vt:lpstr>
      <vt:lpstr>Wachten op Hij die komt… </vt:lpstr>
      <vt:lpstr>Plaats maken voor licht…  voor hèt LICHT !</vt:lpstr>
      <vt:lpstr>PowerPoint-presentatie</vt:lpstr>
      <vt:lpstr>PowerPoint-presentatie</vt:lpstr>
      <vt:lpstr>En wat Ik tot u zeg, zeg Ik tot allen: wees waakzaam!”  Mc 13, 37</vt:lpstr>
      <vt:lpstr>Heer, Gij nodigt mij uit waakzaam te zijn  en mijn ogen te openen voor wat er in de wereld en in mijn leven gebeurt.  Dank U, Jezus.</vt:lpstr>
      <vt:lpstr>PowerPoint-presentatie</vt:lpstr>
      <vt:lpstr>Elk dal moet gevuld, elke berg en heuvel geslecht worden, alle oneffenheden moeten vlak, de rotsmassa’s  een vallei worden.  Jesaja 40 </vt:lpstr>
      <vt:lpstr>PowerPoint-presentatie</vt:lpstr>
      <vt:lpstr>PowerPoint-presentatie</vt:lpstr>
      <vt:lpstr>PowerPoint-presentatie</vt:lpstr>
      <vt:lpstr>PowerPoint-presentatie</vt:lpstr>
      <vt:lpstr>PowerPoint-presentatie</vt:lpstr>
      <vt:lpstr>Hij heeft Mij gezonden  om de gevangenen vrijlating te melden, aan wie opgesloten zijn vrijheid.  Jesaja 61, 1-2a </vt:lpstr>
      <vt:lpstr>PowerPoint-presentatie</vt:lpstr>
      <vt:lpstr>PowerPoint-presentatie</vt:lpstr>
      <vt:lpstr>Heel uw wezen:  geest, ziel en lichaam, moge ongerept  bewaard zijn  bij de komst  van onze Heer  Jezus Christus.</vt:lpstr>
      <vt:lpstr>PowerPoint-presentatie</vt:lpstr>
      <vt:lpstr>PowerPoint-presentatie</vt:lpstr>
      <vt:lpstr>PowerPoint-presentatie</vt:lpstr>
      <vt:lpstr>Heer, open mijn hart  voor uw komst, doe mij luisteren,  zoals Maria. Open het hart  van de wereld  en maak de mensheid toegankelijk voor uw Woord.</vt:lpstr>
      <vt:lpstr>Help ons, Heer, om U te verwelkomen om U in ons hart  geboren te laten worden,  heel onze wonden, verlicht onze weg. Dank U, Jezus.</vt:lpstr>
      <vt:lpstr>PowerPoint-presentatie</vt:lpstr>
      <vt:lpstr>PowerPoint-presentatie</vt:lpstr>
      <vt:lpstr>PowerPoint-presentatie</vt:lpstr>
      <vt:lpstr>PowerPoint-presentatie</vt:lpstr>
      <vt:lpstr>PowerPoint-presentatie</vt:lpstr>
      <vt:lpstr>Maria,  dank dat gij onze moeder van hoop wilt zijn in deze advent die zo anders voelt. 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Plaats maken  voor licht  in ons leven</dc:title>
  <dc:creator>Darky Seynaeve</dc:creator>
  <cp:lastModifiedBy>Darky Seynaeve</cp:lastModifiedBy>
  <cp:revision>2</cp:revision>
  <dcterms:created xsi:type="dcterms:W3CDTF">2020-11-27T22:30:21Z</dcterms:created>
  <dcterms:modified xsi:type="dcterms:W3CDTF">2020-12-01T15:56:19Z</dcterms:modified>
  <cp:contentStatus/>
</cp:coreProperties>
</file>